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embeddedFontLst>
    <p:embeddedFont>
      <p:font typeface="Corben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gHwTPAynx5zUc5fQ4C1p89FSVA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n-bold.fntdata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ANIMALS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TTUF4L36\hasta-10-anos-de-carcel-por-comer-animales-exoticos-en-china_03[1].jpg" id="86" name="Google Shape;8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0166" y="2500306"/>
            <a:ext cx="3429193" cy="228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SPORTS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8" name="Google Shape;148;p10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SFUNZKS\sports-balls-featured-image[1].jpg" id="149" name="Google Shape;14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28" y="2571744"/>
            <a:ext cx="3596033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COLORS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55" name="Google Shape;155;p11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SFUNZKS\colores[1].jpg" id="156" name="Google Shape;15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1604" y="2571744"/>
            <a:ext cx="3388093" cy="2248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orben"/>
              <a:buNone/>
            </a:pPr>
            <a:r>
              <a:rPr lang="es-ES" sz="8800">
                <a:latin typeface="Corben"/>
                <a:ea typeface="Corben"/>
                <a:cs typeface="Corben"/>
                <a:sym typeface="Corben"/>
              </a:rPr>
              <a:t>CLOTHING</a:t>
            </a:r>
            <a:endParaRPr sz="88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62" name="Google Shape;162;p12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SFUNZKS\agolfaddict-ropa-de-golf-dieciocho-polo-swing-ralph-lauren-golf-royal-albartross-topitoss-golfino-hoyo7[1].png" id="163" name="Google Shape;16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290" y="2428868"/>
            <a:ext cx="3714752" cy="3714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MUSIC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69" name="Google Shape;169;p13"/>
          <p:cNvSpPr txBox="1"/>
          <p:nvPr>
            <p:ph idx="1" type="subTitle"/>
          </p:nvPr>
        </p:nvSpPr>
        <p:spPr>
          <a:xfrm>
            <a:off x="528638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8BS8MC3\notes-music1[1].jpg" id="170" name="Google Shape;17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00" y="2500306"/>
            <a:ext cx="4329111" cy="2705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MEDIA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76" name="Google Shape;176;p14"/>
          <p:cNvSpPr txBox="1"/>
          <p:nvPr>
            <p:ph idx="1" type="subTitle"/>
          </p:nvPr>
        </p:nvSpPr>
        <p:spPr>
          <a:xfrm>
            <a:off x="5357818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TTUF4L36\Medios_de_comunicación[1].jpg" id="177" name="Google Shape;1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348" y="2571744"/>
            <a:ext cx="4714876" cy="1989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HISTORY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83" name="Google Shape;183;p15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8BS8MC3\Reales_Sitios_grande[1].jpg" id="184" name="Google Shape;18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290" y="2500306"/>
            <a:ext cx="3758845" cy="242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orben"/>
              <a:buNone/>
            </a:pPr>
            <a:r>
              <a:rPr lang="es-ES" sz="8800">
                <a:latin typeface="Corben"/>
                <a:ea typeface="Corben"/>
                <a:cs typeface="Corben"/>
                <a:sym typeface="Corben"/>
              </a:rPr>
              <a:t>UNIVERSE</a:t>
            </a:r>
            <a:endParaRPr sz="88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90" name="Google Shape;190;p16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SFUNZKS\universo[1].jpg" id="191" name="Google Shape;19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290" y="2500306"/>
            <a:ext cx="3643306" cy="227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CITIES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97" name="Google Shape;197;p17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8BS8MC3\2017-04-13-11-55-00[1].jpg" id="198" name="Google Shape;19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852" y="2500306"/>
            <a:ext cx="3758898" cy="2311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ART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04" name="Google Shape;204;p18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TTUF4L36\2017-10-11-09-19-45[1].jpg" id="205" name="Google Shape;20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7422" y="2500305"/>
            <a:ext cx="2428892" cy="3643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n"/>
              <a:buNone/>
            </a:pPr>
            <a:r>
              <a:rPr lang="es-ES" sz="7200">
                <a:latin typeface="Corben"/>
                <a:ea typeface="Corben"/>
                <a:cs typeface="Corben"/>
                <a:sym typeface="Corben"/>
              </a:rPr>
              <a:t>GEOGRAPHY</a:t>
            </a:r>
            <a:endParaRPr sz="72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11" name="Google Shape;211;p19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TTUF4L36\Spain_topo[1].jpg" id="212" name="Google Shape;21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2976" y="2428868"/>
            <a:ext cx="3857652" cy="3298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SCHOOL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92" name="Google Shape;92;p2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SFUNZKS\P5293166[1].JPG" id="93" name="Google Shape;9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480" y="2500306"/>
            <a:ext cx="3333773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rben"/>
              <a:buNone/>
            </a:pPr>
            <a:r>
              <a:rPr lang="es-ES" sz="6200">
                <a:latin typeface="Corben"/>
                <a:ea typeface="Corben"/>
                <a:cs typeface="Corben"/>
                <a:sym typeface="Corben"/>
              </a:rPr>
              <a:t>ENVIRONMENT</a:t>
            </a:r>
            <a:endParaRPr sz="62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218" name="Google Shape;218;p20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TTUF4L36\medio-ambiente[1].jpg" id="219" name="Google Shape;2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5915" y="2500306"/>
            <a:ext cx="3750891" cy="2643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HOME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99" name="Google Shape;99;p3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XQH9AI6\Imagen-11-El-hogar-familiar[1].jpg"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4414" y="2500306"/>
            <a:ext cx="3784168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JOBS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06" name="Google Shape;106;p4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SFUNZKS\oficios[1].png"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85918" y="2428868"/>
            <a:ext cx="3071824" cy="3583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HOBBIES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13" name="Google Shape;113;p5"/>
          <p:cNvSpPr txBox="1"/>
          <p:nvPr>
            <p:ph idx="1" type="subTitle"/>
          </p:nvPr>
        </p:nvSpPr>
        <p:spPr>
          <a:xfrm>
            <a:off x="528638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XQH9AI6\hobbies[1].jpg" id="114" name="Google Shape;1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8662" y="2571744"/>
            <a:ext cx="4429156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ctrTitle"/>
          </p:nvPr>
        </p:nvSpPr>
        <p:spPr>
          <a:xfrm>
            <a:off x="250675" y="662525"/>
            <a:ext cx="8738100" cy="19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n"/>
              <a:buNone/>
            </a:pPr>
            <a:r>
              <a:rPr lang="es-ES" sz="7400">
                <a:latin typeface="Corben"/>
                <a:ea typeface="Corben"/>
                <a:cs typeface="Corben"/>
                <a:sym typeface="Corben"/>
              </a:rPr>
              <a:t>HUMAN BODY</a:t>
            </a:r>
            <a:endParaRPr sz="74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20" name="Google Shape;120;p6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XQH9AI6\QiNzULbKz[1].jpg" id="121" name="Google Shape;12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546" y="2500306"/>
            <a:ext cx="2440528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FOOD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27" name="Google Shape;127;p7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XQH9AI6\alimentos-y-bebidas[1].jpg" id="128" name="Google Shape;12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3042" y="2500306"/>
            <a:ext cx="3357554" cy="2098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8500">
                <a:latin typeface="Corben"/>
                <a:ea typeface="Corben"/>
                <a:cs typeface="Corben"/>
                <a:sym typeface="Corben"/>
              </a:rPr>
              <a:t>WEATHER</a:t>
            </a:r>
            <a:endParaRPr sz="85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34" name="Google Shape;134;p8"/>
          <p:cNvSpPr txBox="1"/>
          <p:nvPr>
            <p:ph idx="1" type="subTitle"/>
          </p:nvPr>
        </p:nvSpPr>
        <p:spPr>
          <a:xfrm>
            <a:off x="5429256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XQH9AI6\estaciones[1].jpg" id="135" name="Google Shape;1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10" y="2571744"/>
            <a:ext cx="4962483" cy="1857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3">
            <a:alphaModFix/>
          </a:blip>
          <a:tile algn="tl" flip="none" tx="0" sx="100000" ty="0" sy="100000"/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/>
          <p:nvPr>
            <p:ph type="ctrTitle"/>
          </p:nvPr>
        </p:nvSpPr>
        <p:spPr>
          <a:xfrm>
            <a:off x="642910" y="100010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orben"/>
              <a:buNone/>
            </a:pPr>
            <a:r>
              <a:rPr lang="es-ES" sz="9600">
                <a:latin typeface="Corben"/>
                <a:ea typeface="Corben"/>
                <a:cs typeface="Corben"/>
                <a:sym typeface="Corben"/>
              </a:rPr>
              <a:t>NATURE</a:t>
            </a:r>
            <a:endParaRPr sz="96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41" name="Google Shape;141;p9"/>
          <p:cNvSpPr txBox="1"/>
          <p:nvPr>
            <p:ph idx="1" type="subTitle"/>
          </p:nvPr>
        </p:nvSpPr>
        <p:spPr>
          <a:xfrm>
            <a:off x="4929190" y="2357430"/>
            <a:ext cx="3429024" cy="142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s-ES" sz="40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RELATED WORDS</a:t>
            </a:r>
            <a:endParaRPr sz="4000">
              <a:solidFill>
                <a:schemeClr val="dk1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pic>
        <p:nvPicPr>
          <p:cNvPr descr="C:\Users\M.Carmen\AppData\Local\Microsoft\Windows\INetCache\IE\7XQH9AI6\2017-09-29-09-47-31[1].jpg"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4480" y="2500306"/>
            <a:ext cx="3214710" cy="2143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2021-01-28T14:18:47Z</dcterms:created>
  <dc:creator>M. Carmen Ruiz Martín</dc:creator>
</cp:coreProperties>
</file>