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59" r:id="rId6"/>
    <p:sldId id="262" r:id="rId7"/>
    <p:sldId id="260" r:id="rId8"/>
    <p:sldId id="267" r:id="rId9"/>
    <p:sldId id="261" r:id="rId10"/>
    <p:sldId id="268" r:id="rId11"/>
    <p:sldId id="263" r:id="rId12"/>
    <p:sldId id="271" r:id="rId13"/>
    <p:sldId id="264" r:id="rId14"/>
    <p:sldId id="266" r:id="rId15"/>
    <p:sldId id="265" r:id="rId1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mudena Muñoz sancho" initials="AMs" lastIdx="1" clrIdx="0">
    <p:extLst>
      <p:ext uri="{19B8F6BF-5375-455C-9EA6-DF929625EA0E}">
        <p15:presenceInfo xmlns:p15="http://schemas.microsoft.com/office/powerpoint/2012/main" userId="487904596269a11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7" autoAdjust="0"/>
    <p:restoredTop sz="94660"/>
  </p:normalViewPr>
  <p:slideViewPr>
    <p:cSldViewPr snapToGrid="0">
      <p:cViewPr varScale="1">
        <p:scale>
          <a:sx n="93" d="100"/>
          <a:sy n="93" d="100"/>
        </p:scale>
        <p:origin x="27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2E1748-5E37-4677-B314-C84D875FC8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B7F641F-51E7-4EEC-8FBA-555222E84B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26AA1F-0B32-44F3-917C-4FB4F5C95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C20A-5EF8-4BD9-8436-F0F46CDB7148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610F00-F8C8-4073-A2F3-174434A79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862A53-3292-462C-A04A-E5C2D0084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FBC8-274D-409B-BDF5-2C3F9B7EC9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158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AFC19A-3F45-4475-8191-A45D96541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84D27E6-041F-48ED-B286-144E4DE191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389EC5-A30B-41D8-896A-59C2C323F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C20A-5EF8-4BD9-8436-F0F46CDB7148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5CF047-A5F8-4435-B3DE-967DCBA49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E0242D-F396-4485-9601-D099E027B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FBC8-274D-409B-BDF5-2C3F9B7EC9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1193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AEB0CBA-AD09-4404-AA1D-3DB4B52BC9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F3ADF7A-5BF7-4F7A-9337-E166B7A857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0E79A2-8C80-4EDF-B047-BA7543F63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C20A-5EF8-4BD9-8436-F0F46CDB7148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FD3314-22F7-4711-88CF-B0BED4FD6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8C30DA-39CD-40B6-88AE-A002C1BE0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FBC8-274D-409B-BDF5-2C3F9B7EC9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128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946E-1AF8-4564-9E2F-DF0A18684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39A5A6-67EF-468F-94E2-4863CAEF2C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31360F-78E6-430D-9E33-C5D37E25D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C20A-5EF8-4BD9-8436-F0F46CDB7148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98A568-6D66-47E2-94AA-BA161D025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C4FE56-AE14-4257-8668-09BADB45F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FBC8-274D-409B-BDF5-2C3F9B7EC9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8207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E61D79-9A0C-4A45-ADD3-73AACEF16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61FD301-97CC-40E6-B3B9-706816469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9340E1-9A1E-4704-962C-178730CDA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C20A-5EF8-4BD9-8436-F0F46CDB7148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160B81-1376-4E0D-AA77-CD609C0B8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D24A9E-7985-409D-BF52-269EAE85C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FBC8-274D-409B-BDF5-2C3F9B7EC9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378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B7719C-EE8E-4995-886A-6B99930DF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2144FD-73B2-4B2F-B53F-7D3BA5433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4B2EA5-D8A8-4396-8EB6-EDB472BBCF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63E13D-A2FD-4BE1-83FE-08A50D68A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C20A-5EF8-4BD9-8436-F0F46CDB7148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74B4F31-60AB-4990-A927-38E6D75F9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2A99E61-16FB-41F5-BEDD-12517A1AC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FBC8-274D-409B-BDF5-2C3F9B7EC9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4455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33CB33-2F6C-4F3F-AD12-A0710734B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CD0DBC8-DF29-4C49-BDAE-D388C88F56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909632E-E655-4666-BB50-F94F5BF0B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4759669-FFC3-49BA-9FA3-6CB29C2A6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6B54107-0636-4BCB-9750-9A87F5C28A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73E765B-3F75-4BB6-9CD1-6E420109D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C20A-5EF8-4BD9-8436-F0F46CDB7148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C0188AB-2D90-42B2-997B-FB070D0B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F663EE1-C4DE-47D5-A977-A0BAE9CF7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FBC8-274D-409B-BDF5-2C3F9B7EC9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103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2F132C-7822-4EBA-AF09-59607F81A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963A658-33E5-4C61-8A9B-F51A9EE61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C20A-5EF8-4BD9-8436-F0F46CDB7148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93BF476-A2F1-4C1C-92FA-3535C0FD3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E231F9F-06A7-4575-97FF-32F0A28AD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FBC8-274D-409B-BDF5-2C3F9B7EC9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9846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F1E058B-8BCA-4AE0-B235-8912EEBA7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C20A-5EF8-4BD9-8436-F0F46CDB7148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0E08A1E-1965-403F-A787-364F2999B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7B12FAE-F03A-4F58-87FC-3A9C53B5A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FBC8-274D-409B-BDF5-2C3F9B7EC9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3232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3D551C-4507-4CEC-AFC0-B4C4B68F7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C86151-B1B5-41DA-9D83-157F20CD2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B6B3B1E-D9AE-4806-B846-F574EA970B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05C904C-C929-4E56-AD82-DBC8286D1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C20A-5EF8-4BD9-8436-F0F46CDB7148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0E42448-51E6-4C66-A18C-1EC18D8A6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4098FD4-308F-4715-B08C-28534A1BB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FBC8-274D-409B-BDF5-2C3F9B7EC9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899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62E03F-6880-4384-AC09-0C577188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22F1A4F-7243-4BA8-B8FB-C3A34B099D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2036631-78D7-4921-AB0F-C0D3DE443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A4E210-2FCF-4D76-B651-B8B0B2E84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DC20A-5EF8-4BD9-8436-F0F46CDB7148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FFC0F03-EF08-47D3-95A9-655433B98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90E795-5CC5-45CC-BF78-65E80E74C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FBC8-274D-409B-BDF5-2C3F9B7EC9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8996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034A2A5-D00A-4FAA-998B-1CBE50D4C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22B680-24D1-4CDD-83D2-C8C563733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F02773-8A67-4DB3-B93A-D70866BA73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DC20A-5EF8-4BD9-8436-F0F46CDB7148}" type="datetimeFigureOut">
              <a:rPr lang="es-ES" smtClean="0"/>
              <a:t>19/03/2020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4FBC35-D068-4A3A-8952-5C9BC76654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125AAF-93D5-4767-90E4-585C3D4868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0FBC8-274D-409B-BDF5-2C3F9B7EC94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4603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730AAE8-0591-413C-A390-FD166AC3CB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6297" y="268967"/>
            <a:ext cx="9337075" cy="6473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31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92BA136-4B6E-4F41-968E-7E24BAF0BF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18" b="3990"/>
          <a:stretch/>
        </p:blipFill>
        <p:spPr>
          <a:xfrm rot="16200000">
            <a:off x="2687095" y="-961768"/>
            <a:ext cx="6274114" cy="8781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553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EF6B64B4-6681-46A0-A935-7BF6D3CD1F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30" b="3904"/>
          <a:stretch/>
        </p:blipFill>
        <p:spPr>
          <a:xfrm>
            <a:off x="1530764" y="0"/>
            <a:ext cx="8972480" cy="659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190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D4A7615-0EE9-40D6-A45B-3FB371390C5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8" b="3904"/>
          <a:stretch/>
        </p:blipFill>
        <p:spPr>
          <a:xfrm rot="16200000">
            <a:off x="2631431" y="-1335091"/>
            <a:ext cx="6810036" cy="9576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356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3A9CF84-AF69-4A13-9718-8BB565A5B1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2" t="1280"/>
          <a:stretch/>
        </p:blipFill>
        <p:spPr>
          <a:xfrm>
            <a:off x="362466" y="-1"/>
            <a:ext cx="11327026" cy="6730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3301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8F98E48-09B5-4BD2-AF83-5386B060D12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3" b="4976"/>
          <a:stretch/>
        </p:blipFill>
        <p:spPr>
          <a:xfrm>
            <a:off x="1203625" y="0"/>
            <a:ext cx="9784749" cy="6657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642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AB45863-ACFF-4640-80D8-782FBE008A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3" b="4540"/>
          <a:stretch/>
        </p:blipFill>
        <p:spPr>
          <a:xfrm>
            <a:off x="1080057" y="0"/>
            <a:ext cx="10031885" cy="6857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281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A9A00F8-EF31-4CDB-B46A-983B0EDE10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107" y="326369"/>
            <a:ext cx="8949897" cy="6205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37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1F3477A-CCB4-47B4-AC05-74EADCC50F4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594" b="5267"/>
          <a:stretch/>
        </p:blipFill>
        <p:spPr>
          <a:xfrm>
            <a:off x="2085975" y="595312"/>
            <a:ext cx="7972425" cy="5368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047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73CCA03-0194-4229-8100-B40E8B6D07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31" b="3784"/>
          <a:stretch/>
        </p:blipFill>
        <p:spPr>
          <a:xfrm>
            <a:off x="1243642" y="0"/>
            <a:ext cx="9556164" cy="6598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969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34B2EB2-2BC4-40A8-A534-DF48A56CAB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589" b="4144"/>
          <a:stretch/>
        </p:blipFill>
        <p:spPr>
          <a:xfrm>
            <a:off x="1211056" y="0"/>
            <a:ext cx="9712318" cy="6573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505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1F584B7-D1DB-4CBB-882C-FD37FC62F0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62" b="3824"/>
          <a:stretch/>
        </p:blipFill>
        <p:spPr>
          <a:xfrm>
            <a:off x="1331698" y="60953"/>
            <a:ext cx="9528604" cy="6603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431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C170A56-E633-4FEE-BB43-59760D7C11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55" b="4992"/>
          <a:stretch/>
        </p:blipFill>
        <p:spPr>
          <a:xfrm>
            <a:off x="1468845" y="183674"/>
            <a:ext cx="9254310" cy="6299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478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BA7E411-498E-474E-9F20-8CF3644C85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21" b="5122"/>
          <a:stretch/>
        </p:blipFill>
        <p:spPr>
          <a:xfrm>
            <a:off x="932679" y="0"/>
            <a:ext cx="10048359" cy="6848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682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5BAC498-3F38-4CB6-B1F4-B05C1F6D24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73" b="4054"/>
          <a:stretch/>
        </p:blipFill>
        <p:spPr>
          <a:xfrm rot="16200000">
            <a:off x="3178645" y="-879389"/>
            <a:ext cx="6394881" cy="8616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55010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Panorámica</PresentationFormat>
  <Paragraphs>0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Almudena Muñoz sancho</dc:creator>
  <cp:lastModifiedBy>Almudena Muñoz sancho</cp:lastModifiedBy>
  <cp:revision>3</cp:revision>
  <dcterms:created xsi:type="dcterms:W3CDTF">2020-03-18T22:10:40Z</dcterms:created>
  <dcterms:modified xsi:type="dcterms:W3CDTF">2020-03-19T10:09:11Z</dcterms:modified>
</cp:coreProperties>
</file>