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C0D083-1915-1D8A-1C8C-D40D97A57F18}" v="30" dt="2023-07-15T07:23:28.891"/>
    <p1510:client id="{A74E3BBA-9CDC-1805-ECC7-5A3A833BFD37}" v="106" dt="2023-07-14T16:37:47.625"/>
    <p1510:client id="{D0479208-E5D2-49BB-B0C9-9D8D798B5774}" v="346" dt="2023-07-14T16:21:45.8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86" d="100"/>
          <a:sy n="86" d="100"/>
        </p:scale>
        <p:origin x="3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9612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4480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2050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79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745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171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8114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578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719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5245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7/15/2023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904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7/15/2023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4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9">
            <a:extLst>
              <a:ext uri="{FF2B5EF4-FFF2-40B4-BE49-F238E27FC236}">
                <a16:creationId xmlns:a16="http://schemas.microsoft.com/office/drawing/2014/main" id="{362D44EE-C852-4460-B8B5-C4F2BC2051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16181" y="-64951"/>
            <a:ext cx="5345661" cy="2896821"/>
          </a:xfrm>
        </p:spPr>
        <p:txBody>
          <a:bodyPr>
            <a:normAutofit/>
          </a:bodyPr>
          <a:lstStyle/>
          <a:p>
            <a:r>
              <a:rPr lang="es-ES" sz="5100" b="1" dirty="0">
                <a:cs typeface="Calibri Light"/>
              </a:rPr>
              <a:t>Instrucciones para realizar tu espacio de actividades.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420094" y="2956141"/>
            <a:ext cx="5216875" cy="417322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es-ES" sz="2000" dirty="0">
                <a:cs typeface="Calibri"/>
              </a:rPr>
              <a:t>1- Debes entender correctamente lo que se pide en cada actividad.</a:t>
            </a:r>
            <a:endParaRPr lang="es-ES"/>
          </a:p>
          <a:p>
            <a:pPr algn="just"/>
            <a:r>
              <a:rPr lang="es-ES" sz="2000" dirty="0">
                <a:cs typeface="Calibri"/>
              </a:rPr>
              <a:t>2- Llegar a la actividad </a:t>
            </a:r>
            <a:r>
              <a:rPr lang="es-ES" sz="2000" dirty="0" err="1">
                <a:cs typeface="Calibri"/>
              </a:rPr>
              <a:t>nº</a:t>
            </a:r>
            <a:r>
              <a:rPr lang="es-ES" sz="2000" dirty="0">
                <a:cs typeface="Calibri"/>
              </a:rPr>
              <a:t> 3 es obligatorio. Si al llegar a esta actividad has en  encontrado alguna dificultad, pasa directamente a </a:t>
            </a:r>
            <a:r>
              <a:rPr lang="es-ES" sz="2000" b="1" dirty="0">
                <a:cs typeface="Calibri"/>
              </a:rPr>
              <a:t>Repostaje</a:t>
            </a:r>
            <a:r>
              <a:rPr lang="es-ES" sz="2000" dirty="0">
                <a:cs typeface="Calibri"/>
              </a:rPr>
              <a:t>, después podrás continuar a la meta o podrás regresar para comprender mejor las actividades en las que has tenido dificultades.</a:t>
            </a:r>
          </a:p>
          <a:p>
            <a:pPr algn="just"/>
            <a:r>
              <a:rPr lang="es-ES" sz="2000" dirty="0">
                <a:cs typeface="Calibri"/>
              </a:rPr>
              <a:t>3- Disfruta del proceso. No se trata de llegar antes, el objetivo es hacerlo bien :))</a:t>
            </a:r>
          </a:p>
        </p:txBody>
      </p:sp>
      <p:sp>
        <p:nvSpPr>
          <p:cNvPr id="23" name="Freeform: Shape 21">
            <a:extLst>
              <a:ext uri="{FF2B5EF4-FFF2-40B4-BE49-F238E27FC236}">
                <a16:creationId xmlns:a16="http://schemas.microsoft.com/office/drawing/2014/main" id="{658970D8-8D1D-4B5C-894B-E871CC865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3">
            <a:extLst>
              <a:ext uri="{FF2B5EF4-FFF2-40B4-BE49-F238E27FC236}">
                <a16:creationId xmlns:a16="http://schemas.microsoft.com/office/drawing/2014/main" id="{F227E5B6-9132-43CA-B503-37A18562A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49052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: Shape 25">
            <a:extLst>
              <a:ext uri="{FF2B5EF4-FFF2-40B4-BE49-F238E27FC236}">
                <a16:creationId xmlns:a16="http://schemas.microsoft.com/office/drawing/2014/main" id="{03C2051E-A88D-48E5-BACF-AAED178927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Freeform: Shape 27">
            <a:extLst>
              <a:ext uri="{FF2B5EF4-FFF2-40B4-BE49-F238E27FC236}">
                <a16:creationId xmlns:a16="http://schemas.microsoft.com/office/drawing/2014/main" id="{7821A508-2985-4905-874A-527429BAAB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Freeform: Shape 29">
            <a:extLst>
              <a:ext uri="{FF2B5EF4-FFF2-40B4-BE49-F238E27FC236}">
                <a16:creationId xmlns:a16="http://schemas.microsoft.com/office/drawing/2014/main" id="{D2929CB1-0E3C-4B2D-ADC5-0154FB33B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697761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n 4" descr="Rodajas de kiwi">
            <a:extLst>
              <a:ext uri="{FF2B5EF4-FFF2-40B4-BE49-F238E27FC236}">
                <a16:creationId xmlns:a16="http://schemas.microsoft.com/office/drawing/2014/main" id="{C14CDC97-FF58-2762-0084-E641157765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591" r="8658" b="-1"/>
          <a:stretch/>
        </p:blipFill>
        <p:spPr>
          <a:xfrm>
            <a:off x="631840" y="598720"/>
            <a:ext cx="5178249" cy="5178249"/>
          </a:xfrm>
          <a:custGeom>
            <a:avLst/>
            <a:gdLst/>
            <a:ahLst/>
            <a:cxnLst/>
            <a:rect l="l" t="t" r="r" b="b"/>
            <a:pathLst>
              <a:path w="3741748" h="3741748">
                <a:moveTo>
                  <a:pt x="1870874" y="0"/>
                </a:moveTo>
                <a:cubicBezTo>
                  <a:pt x="2904129" y="0"/>
                  <a:pt x="3741748" y="837619"/>
                  <a:pt x="3741748" y="1870874"/>
                </a:cubicBezTo>
                <a:cubicBezTo>
                  <a:pt x="3741748" y="2904129"/>
                  <a:pt x="2904129" y="3741748"/>
                  <a:pt x="1870874" y="3741748"/>
                </a:cubicBezTo>
                <a:cubicBezTo>
                  <a:pt x="837619" y="3741748"/>
                  <a:pt x="0" y="2904129"/>
                  <a:pt x="0" y="1870874"/>
                </a:cubicBezTo>
                <a:cubicBezTo>
                  <a:pt x="0" y="837619"/>
                  <a:pt x="837619" y="0"/>
                  <a:pt x="1870874" y="0"/>
                </a:cubicBezTo>
                <a:close/>
              </a:path>
            </a:pathLst>
          </a:custGeom>
        </p:spPr>
      </p:pic>
      <p:sp>
        <p:nvSpPr>
          <p:cNvPr id="45" name="Freeform: Shape 31">
            <a:extLst>
              <a:ext uri="{FF2B5EF4-FFF2-40B4-BE49-F238E27FC236}">
                <a16:creationId xmlns:a16="http://schemas.microsoft.com/office/drawing/2014/main" id="{5F2F0C84-BE8C-4DC2-A6D3-30349A801D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20513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CC67794-CA8E-5060-7880-A0EE27B01713}"/>
              </a:ext>
            </a:extLst>
          </p:cNvPr>
          <p:cNvSpPr txBox="1"/>
          <p:nvPr/>
        </p:nvSpPr>
        <p:spPr>
          <a:xfrm>
            <a:off x="1597269" y="5838092"/>
            <a:ext cx="2403231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400" err="1"/>
              <a:t>Mª</a:t>
            </a:r>
            <a:r>
              <a:rPr lang="es-ES" sz="1400" dirty="0"/>
              <a:t> José Álvarez Morano</a:t>
            </a:r>
          </a:p>
          <a:p>
            <a:r>
              <a:rPr lang="es-ES" sz="1400" dirty="0"/>
              <a:t>C.G.S. Educación Infantil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estival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ShapesVTI</vt:lpstr>
      <vt:lpstr>Instrucciones para realizar tu espacio de actividades.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147</cp:revision>
  <dcterms:created xsi:type="dcterms:W3CDTF">2023-07-14T16:04:35Z</dcterms:created>
  <dcterms:modified xsi:type="dcterms:W3CDTF">2023-07-15T07:25:25Z</dcterms:modified>
</cp:coreProperties>
</file>