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7" autoAdjust="0"/>
    <p:restoredTop sz="94660"/>
  </p:normalViewPr>
  <p:slideViewPr>
    <p:cSldViewPr>
      <p:cViewPr>
        <p:scale>
          <a:sx n="70" d="100"/>
          <a:sy n="70" d="100"/>
        </p:scale>
        <p:origin x="-1200" y="-3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836AC-4DFD-4796-9EFD-E2F29687FA4D}" type="datetimeFigureOut">
              <a:rPr lang="es-ES" smtClean="0"/>
              <a:pPr/>
              <a:t>01/12/2017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D599-B1BC-4874-9709-1FB5E4FF251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836AC-4DFD-4796-9EFD-E2F29687FA4D}" type="datetimeFigureOut">
              <a:rPr lang="es-ES" smtClean="0"/>
              <a:pPr/>
              <a:t>01/12/2017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D599-B1BC-4874-9709-1FB5E4FF251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836AC-4DFD-4796-9EFD-E2F29687FA4D}" type="datetimeFigureOut">
              <a:rPr lang="es-ES" smtClean="0"/>
              <a:pPr/>
              <a:t>01/12/2017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D599-B1BC-4874-9709-1FB5E4FF251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836AC-4DFD-4796-9EFD-E2F29687FA4D}" type="datetimeFigureOut">
              <a:rPr lang="es-ES" smtClean="0"/>
              <a:pPr/>
              <a:t>01/12/2017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D599-B1BC-4874-9709-1FB5E4FF251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836AC-4DFD-4796-9EFD-E2F29687FA4D}" type="datetimeFigureOut">
              <a:rPr lang="es-ES" smtClean="0"/>
              <a:pPr/>
              <a:t>01/12/2017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D599-B1BC-4874-9709-1FB5E4FF251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836AC-4DFD-4796-9EFD-E2F29687FA4D}" type="datetimeFigureOut">
              <a:rPr lang="es-ES" smtClean="0"/>
              <a:pPr/>
              <a:t>01/12/2017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D599-B1BC-4874-9709-1FB5E4FF251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836AC-4DFD-4796-9EFD-E2F29687FA4D}" type="datetimeFigureOut">
              <a:rPr lang="es-ES" smtClean="0"/>
              <a:pPr/>
              <a:t>01/12/2017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D599-B1BC-4874-9709-1FB5E4FF251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836AC-4DFD-4796-9EFD-E2F29687FA4D}" type="datetimeFigureOut">
              <a:rPr lang="es-ES" smtClean="0"/>
              <a:pPr/>
              <a:t>01/12/2017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D599-B1BC-4874-9709-1FB5E4FF251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836AC-4DFD-4796-9EFD-E2F29687FA4D}" type="datetimeFigureOut">
              <a:rPr lang="es-ES" smtClean="0"/>
              <a:pPr/>
              <a:t>01/12/2017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D599-B1BC-4874-9709-1FB5E4FF251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836AC-4DFD-4796-9EFD-E2F29687FA4D}" type="datetimeFigureOut">
              <a:rPr lang="es-ES" smtClean="0"/>
              <a:pPr/>
              <a:t>01/12/2017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D599-B1BC-4874-9709-1FB5E4FF251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836AC-4DFD-4796-9EFD-E2F29687FA4D}" type="datetimeFigureOut">
              <a:rPr lang="es-ES" smtClean="0"/>
              <a:pPr/>
              <a:t>01/12/2017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D599-B1BC-4874-9709-1FB5E4FF251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836AC-4DFD-4796-9EFD-E2F29687FA4D}" type="datetimeFigureOut">
              <a:rPr lang="es-ES" smtClean="0"/>
              <a:pPr/>
              <a:t>01/12/2017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4D599-B1BC-4874-9709-1FB5E4FF251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n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495" y="404664"/>
            <a:ext cx="8986007" cy="4824536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0" y="5517232"/>
            <a:ext cx="990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accent6">
                    <a:lumMod val="50000"/>
                  </a:schemeClr>
                </a:solidFill>
                <a:latin typeface="Massallera" pitchFamily="2" charset="0"/>
              </a:rPr>
              <a:t>ANIMALES DEL RIO AMAZONAS</a:t>
            </a:r>
            <a:endParaRPr lang="es-ES" sz="4000" b="1" dirty="0">
              <a:solidFill>
                <a:schemeClr val="accent6">
                  <a:lumMod val="50000"/>
                </a:schemeClr>
              </a:solidFill>
              <a:latin typeface="Massallera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Resultado de imagen de CAIMAN PNG"/>
          <p:cNvPicPr>
            <a:picLocks noChangeAspect="1" noChangeArrowheads="1"/>
          </p:cNvPicPr>
          <p:nvPr/>
        </p:nvPicPr>
        <p:blipFill>
          <a:blip r:embed="rId2" cstate="print"/>
          <a:srcRect l="3947" t="13158" r="6579" b="15789"/>
          <a:stretch>
            <a:fillRect/>
          </a:stretch>
        </p:blipFill>
        <p:spPr bwMode="auto">
          <a:xfrm>
            <a:off x="5513511" y="5141307"/>
            <a:ext cx="4392489" cy="1744077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0" y="332656"/>
            <a:ext cx="990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accent6">
                    <a:lumMod val="50000"/>
                  </a:schemeClr>
                </a:solidFill>
                <a:latin typeface="Massallera" pitchFamily="2" charset="0"/>
              </a:rPr>
              <a:t>EL CAIMÁN</a:t>
            </a:r>
            <a:endParaRPr lang="es-ES" sz="4000" b="1" dirty="0">
              <a:solidFill>
                <a:schemeClr val="accent6">
                  <a:lumMod val="50000"/>
                </a:schemeClr>
              </a:solidFill>
              <a:latin typeface="Massallera" pitchFamily="2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32520" y="1124744"/>
            <a:ext cx="885698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Massallera" pitchFamily="2" charset="0"/>
              </a:rPr>
              <a:t> ES CARNÍVORO, CUANDO ES MÁS JOVEN COME INSECTOS Y DESPUÉS PECES, AVES Y OTROS ANIMALES.</a:t>
            </a:r>
          </a:p>
          <a:p>
            <a:pPr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s-ES" sz="2000" dirty="0">
                <a:latin typeface="Massallera" pitchFamily="2" charset="0"/>
              </a:rPr>
              <a:t> </a:t>
            </a:r>
            <a:r>
              <a:rPr lang="es-ES" sz="2000" dirty="0" smtClean="0">
                <a:latin typeface="Massallera" pitchFamily="2" charset="0"/>
              </a:rPr>
              <a:t>PUEDEN MEDIR MÁS DE 4 METROS.</a:t>
            </a:r>
          </a:p>
          <a:p>
            <a:pPr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Massallera" pitchFamily="2" charset="0"/>
              </a:rPr>
              <a:t> CUANDO SON JÓVENES TIENEN RAYAS Y MANCHAS AMARILLAS Y CUANDO VAN HACIÉNDOSE MAYORES SON DE COLOR OSCURO</a:t>
            </a:r>
          </a:p>
          <a:p>
            <a:pPr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s-ES" sz="2000" dirty="0">
                <a:latin typeface="Massallera" pitchFamily="2" charset="0"/>
              </a:rPr>
              <a:t> </a:t>
            </a:r>
            <a:r>
              <a:rPr lang="es-ES" sz="2000" dirty="0" smtClean="0">
                <a:latin typeface="Massallera" pitchFamily="2" charset="0"/>
              </a:rPr>
              <a:t>TIENEN EL HOCICO MÁS ALARGADO QUE LOS COCODRILOS.</a:t>
            </a:r>
            <a:endParaRPr lang="es-ES" sz="2000" dirty="0">
              <a:latin typeface="Massallera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0" y="332656"/>
            <a:ext cx="990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accent6">
                    <a:lumMod val="50000"/>
                  </a:schemeClr>
                </a:solidFill>
                <a:latin typeface="Massallera" pitchFamily="2" charset="0"/>
              </a:rPr>
              <a:t>LA PIRAÑA</a:t>
            </a:r>
            <a:endParaRPr lang="es-ES" sz="4000" b="1" dirty="0">
              <a:solidFill>
                <a:schemeClr val="accent6">
                  <a:lumMod val="50000"/>
                </a:schemeClr>
              </a:solidFill>
              <a:latin typeface="Massallera" pitchFamily="2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32520" y="1124744"/>
            <a:ext cx="88569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Massallera" pitchFamily="2" charset="0"/>
              </a:rPr>
              <a:t> TIENEN DOS FILAS DE DIENTES TAN AFILADOS QUE PARECEN CUCHILLOS.</a:t>
            </a:r>
          </a:p>
          <a:p>
            <a:pPr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s-ES" sz="2000" dirty="0">
                <a:latin typeface="Massallera" pitchFamily="2" charset="0"/>
              </a:rPr>
              <a:t> </a:t>
            </a:r>
            <a:r>
              <a:rPr lang="es-ES" sz="2000" dirty="0" smtClean="0">
                <a:latin typeface="Massallera" pitchFamily="2" charset="0"/>
              </a:rPr>
              <a:t>LOS YANOMAMIS PUEDEN BAÑARSE EN EL AMAZONAS SI NO TIENEN HERIDAS. YA QUE SI TIENEN, PASA IGUAL QUE CON LOS TIBURONES, QUE LAS PIRAÑAS HUELEN SU SANGRE Y ATACAN.</a:t>
            </a:r>
          </a:p>
          <a:p>
            <a:pPr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Massallera" pitchFamily="2" charset="0"/>
              </a:rPr>
              <a:t> ADEMÁS, COMEN INSECTOS, FRUTAS, PECES Y</a:t>
            </a:r>
          </a:p>
          <a:p>
            <a:pPr algn="just">
              <a:lnSpc>
                <a:spcPct val="200000"/>
              </a:lnSpc>
            </a:pPr>
            <a:r>
              <a:rPr lang="es-ES" sz="2000" dirty="0" smtClean="0">
                <a:latin typeface="Massallera" pitchFamily="2" charset="0"/>
              </a:rPr>
              <a:t>PLANTAS ACUÁTICAS.</a:t>
            </a:r>
            <a:endParaRPr lang="es-ES" sz="2000" dirty="0">
              <a:latin typeface="Massallera" pitchFamily="2" charset="0"/>
            </a:endParaRPr>
          </a:p>
        </p:txBody>
      </p:sp>
      <p:pic>
        <p:nvPicPr>
          <p:cNvPr id="15362" name="Picture 2" descr="Resultado de imagen de LA PIRAÑA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1704" y="4954719"/>
            <a:ext cx="2664296" cy="19032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0" y="332656"/>
            <a:ext cx="990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accent6">
                    <a:lumMod val="50000"/>
                  </a:schemeClr>
                </a:solidFill>
                <a:latin typeface="Massallera" pitchFamily="2" charset="0"/>
              </a:rPr>
              <a:t>EL DELFÍN ROSADO</a:t>
            </a:r>
            <a:endParaRPr lang="es-ES" sz="4000" b="1" dirty="0">
              <a:solidFill>
                <a:schemeClr val="accent6">
                  <a:lumMod val="50000"/>
                </a:schemeClr>
              </a:solidFill>
              <a:latin typeface="Massallera" pitchFamily="2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32520" y="1124744"/>
            <a:ext cx="88569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Massallera" pitchFamily="2" charset="0"/>
              </a:rPr>
              <a:t> ESTE DELFÍN SOLO SE ENCUENTRA EN EL AMAZONAS.</a:t>
            </a:r>
          </a:p>
          <a:p>
            <a:pPr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s-ES" sz="2000" dirty="0">
                <a:latin typeface="Massallera" pitchFamily="2" charset="0"/>
              </a:rPr>
              <a:t> </a:t>
            </a:r>
            <a:r>
              <a:rPr lang="es-ES" sz="2000" dirty="0" smtClean="0">
                <a:latin typeface="Massallera" pitchFamily="2" charset="0"/>
              </a:rPr>
              <a:t>AL NACER SON GRISES, SE CONVIERTEN EN ROSA A MEDIDA QUE VAN CRECIENDO.</a:t>
            </a:r>
          </a:p>
          <a:p>
            <a:pPr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Massallera" pitchFamily="2" charset="0"/>
              </a:rPr>
              <a:t>LOS DELFINES MACHO SON MÁS GRANDES QUE LAS HEMBRAS.</a:t>
            </a:r>
          </a:p>
          <a:p>
            <a:pPr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s-ES" sz="2000" dirty="0">
                <a:latin typeface="Massallera" pitchFamily="2" charset="0"/>
              </a:rPr>
              <a:t> </a:t>
            </a:r>
            <a:r>
              <a:rPr lang="es-ES" sz="2000" dirty="0" smtClean="0">
                <a:latin typeface="Massallera" pitchFamily="2" charset="0"/>
              </a:rPr>
              <a:t>SU HOCICO ES ALARGADO CON MÁS DE 100 DIENTES.</a:t>
            </a:r>
          </a:p>
          <a:p>
            <a:pPr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Massallera" pitchFamily="2" charset="0"/>
              </a:rPr>
              <a:t> COMEN PECES, TORTUGAS Y </a:t>
            </a:r>
          </a:p>
          <a:p>
            <a:pPr algn="just">
              <a:lnSpc>
                <a:spcPct val="200000"/>
              </a:lnSpc>
            </a:pPr>
            <a:r>
              <a:rPr lang="es-ES" sz="2000" dirty="0" smtClean="0">
                <a:latin typeface="Massallera" pitchFamily="2" charset="0"/>
              </a:rPr>
              <a:t>CANGREJOS.</a:t>
            </a:r>
            <a:endParaRPr lang="es-ES" sz="2000" dirty="0">
              <a:latin typeface="Massallera" pitchFamily="2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2920" y="4663645"/>
            <a:ext cx="5472608" cy="219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0" y="332656"/>
            <a:ext cx="990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accent6">
                    <a:lumMod val="50000"/>
                  </a:schemeClr>
                </a:solidFill>
                <a:latin typeface="Massallera" pitchFamily="2" charset="0"/>
              </a:rPr>
              <a:t>LAS  RANAS</a:t>
            </a:r>
            <a:endParaRPr lang="es-ES" sz="4000" b="1" dirty="0">
              <a:solidFill>
                <a:schemeClr val="accent6">
                  <a:lumMod val="50000"/>
                </a:schemeClr>
              </a:solidFill>
              <a:latin typeface="Massallera" pitchFamily="2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32520" y="1124744"/>
            <a:ext cx="88569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Massallera" pitchFamily="2" charset="0"/>
              </a:rPr>
              <a:t> TIENEN LA PIEL BRILLANTE Y DE COLORES (NARANJA, ROJO, AMARILLO, VERDE…).</a:t>
            </a:r>
          </a:p>
          <a:p>
            <a:pPr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s-ES" sz="2000" dirty="0">
                <a:latin typeface="Massallera" pitchFamily="2" charset="0"/>
              </a:rPr>
              <a:t> </a:t>
            </a:r>
            <a:r>
              <a:rPr lang="es-ES" sz="2000" dirty="0" smtClean="0">
                <a:latin typeface="Massallera" pitchFamily="2" charset="0"/>
              </a:rPr>
              <a:t>COMEN MOSCAS, HORMIGAS, TERMITAS, ESCARABAJOS…</a:t>
            </a:r>
          </a:p>
          <a:p>
            <a:pPr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Massallera" pitchFamily="2" charset="0"/>
              </a:rPr>
              <a:t> MUCHAS DE ESTAS RANAS TIENEN EN SU PIEL VENENO.</a:t>
            </a:r>
          </a:p>
          <a:p>
            <a:pPr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s-ES" sz="2000" dirty="0">
                <a:latin typeface="Massallera" pitchFamily="2" charset="0"/>
              </a:rPr>
              <a:t> </a:t>
            </a:r>
            <a:r>
              <a:rPr lang="es-ES" sz="2000" dirty="0" smtClean="0">
                <a:latin typeface="Massallera" pitchFamily="2" charset="0"/>
              </a:rPr>
              <a:t> LA MÁS PELIGROSA ES LA RANA DARDO. SE LLAMA ASÍ, PORQUE LOS INDÍGENAS, PINCHABAN SU FLECHA EN LA PIEL, PARA ACABAR CON SUS ENEMIGOS.</a:t>
            </a:r>
            <a:endParaRPr lang="es-ES" sz="2000" dirty="0">
              <a:latin typeface="Massallera" pitchFamily="2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6560" y="4844565"/>
            <a:ext cx="3579440" cy="2013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0" y="332656"/>
            <a:ext cx="990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accent6">
                    <a:lumMod val="50000"/>
                  </a:schemeClr>
                </a:solidFill>
                <a:latin typeface="Massallera" pitchFamily="2" charset="0"/>
              </a:rPr>
              <a:t>LA ANGUILA</a:t>
            </a:r>
            <a:endParaRPr lang="es-ES" sz="4000" b="1" dirty="0">
              <a:solidFill>
                <a:schemeClr val="accent6">
                  <a:lumMod val="50000"/>
                </a:schemeClr>
              </a:solidFill>
              <a:latin typeface="Massallera" pitchFamily="2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60512" y="1484784"/>
            <a:ext cx="88569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Massallera" pitchFamily="2" charset="0"/>
              </a:rPr>
              <a:t> LA ANGUILA ELÉCTRICA ES TAMBIÉN LLAMADA MORENA POR SU COLOR.</a:t>
            </a:r>
          </a:p>
          <a:p>
            <a:pPr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s-ES" sz="2000" dirty="0">
                <a:latin typeface="Massallera" pitchFamily="2" charset="0"/>
              </a:rPr>
              <a:t> </a:t>
            </a:r>
            <a:r>
              <a:rPr lang="es-ES" sz="2000" dirty="0" smtClean="0">
                <a:latin typeface="Massallera" pitchFamily="2" charset="0"/>
              </a:rPr>
              <a:t>DESCARGA UN “CALAMBRE” CUANDO ALGUIEN LE ATACA O CUANDO EL QUIERE ATACAR PARA COMER.</a:t>
            </a:r>
          </a:p>
          <a:p>
            <a:pPr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Massallera" pitchFamily="2" charset="0"/>
              </a:rPr>
              <a:t> PREFIERE CAZAR POR LA NOCHE Y EN LA OSCURIDAD.</a:t>
            </a:r>
          </a:p>
          <a:p>
            <a:pPr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s-ES" sz="2000" dirty="0">
                <a:latin typeface="Massallera" pitchFamily="2" charset="0"/>
              </a:rPr>
              <a:t> </a:t>
            </a:r>
            <a:r>
              <a:rPr lang="es-ES" sz="2000" dirty="0" smtClean="0">
                <a:latin typeface="Massallera" pitchFamily="2" charset="0"/>
              </a:rPr>
              <a:t>COME PECES, ALGUNOS </a:t>
            </a:r>
          </a:p>
          <a:p>
            <a:pPr algn="just">
              <a:lnSpc>
                <a:spcPct val="200000"/>
              </a:lnSpc>
            </a:pPr>
            <a:r>
              <a:rPr lang="es-ES" sz="2000" dirty="0" smtClean="0">
                <a:latin typeface="Massallera" pitchFamily="2" charset="0"/>
              </a:rPr>
              <a:t>ANFIBIOS Y ALGUNAS AVES.</a:t>
            </a:r>
          </a:p>
        </p:txBody>
      </p:sp>
      <p:pic>
        <p:nvPicPr>
          <p:cNvPr id="18434" name="Picture 2" descr="Resultado de imagen de ANGUILA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5321" y="3645024"/>
            <a:ext cx="5120679" cy="3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303</Words>
  <Application>Microsoft Office PowerPoint</Application>
  <PresentationFormat>A4 (210 x 297 mm)</PresentationFormat>
  <Paragraphs>29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ARANCHA</dc:creator>
  <cp:lastModifiedBy>MERCHE L</cp:lastModifiedBy>
  <cp:revision>7</cp:revision>
  <dcterms:created xsi:type="dcterms:W3CDTF">2017-11-19T19:07:53Z</dcterms:created>
  <dcterms:modified xsi:type="dcterms:W3CDTF">2017-12-01T17:07:57Z</dcterms:modified>
</cp:coreProperties>
</file>