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334B32-5679-461F-8B0A-09E3826E6F33}" v="589" dt="2023-07-17T08:32:24.1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7/17/2023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885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92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63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819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86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54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7/17/2023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847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258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7/17/2023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19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49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29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7/17/2023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45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fUXdrl9ch_Q?feature=oembed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www.youtube.com/watch?v=FIFa2u4DnFE&amp;t=35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0205314-35C1-164D-BC9F-013EC41B6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63151" y="0"/>
            <a:ext cx="1901686" cy="6858000"/>
            <a:chOff x="10290315" y="0"/>
            <a:chExt cx="1901686" cy="685800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A6D6973-F827-304E-AD22-40A86F3B1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6D6538C6-97C2-AB4B-AD91-6683E87D9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562DEA63-689F-7841-B0B3-D0D5CD5F61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8C5AE396-582D-B941-887F-AE7DA1DEB1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2EDDDB50-AA2E-8945-AD98-A5004EB1C1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CDFF1FF1-C613-4F45-B36D-938BA7095A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1433CDB-675B-5448-8A7F-7D659FD29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CuadroTexto 4">
            <a:extLst>
              <a:ext uri="{FF2B5EF4-FFF2-40B4-BE49-F238E27FC236}">
                <a16:creationId xmlns:a16="http://schemas.microsoft.com/office/drawing/2014/main" id="{2C70DB87-C87E-1FDB-F955-650131B3094D}"/>
              </a:ext>
            </a:extLst>
          </p:cNvPr>
          <p:cNvSpPr txBox="1"/>
          <p:nvPr/>
        </p:nvSpPr>
        <p:spPr>
          <a:xfrm>
            <a:off x="565150" y="768334"/>
            <a:ext cx="3928725" cy="286640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b="1" dirty="0">
                <a:latin typeface="+mj-lt"/>
                <a:ea typeface="+mj-ea"/>
                <a:cs typeface="+mj-cs"/>
              </a:rPr>
              <a:t>REALIZAMOS LOS MAPAS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4537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1" descr="Lápices de colores dentro de un portalápices que está encima de una mesa de madera">
            <a:extLst>
              <a:ext uri="{FF2B5EF4-FFF2-40B4-BE49-F238E27FC236}">
                <a16:creationId xmlns:a16="http://schemas.microsoft.com/office/drawing/2014/main" id="{1DDB7B8A-D9BC-F58E-E8D0-0C6E6DB570F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285" r="16291" b="-2"/>
          <a:stretch/>
        </p:blipFill>
        <p:spPr>
          <a:xfrm>
            <a:off x="5264837" y="1"/>
            <a:ext cx="6927163" cy="685799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F37B6573-601C-7EE4-D542-6A50303AF786}"/>
              </a:ext>
            </a:extLst>
          </p:cNvPr>
          <p:cNvSpPr txBox="1"/>
          <p:nvPr/>
        </p:nvSpPr>
        <p:spPr>
          <a:xfrm>
            <a:off x="5550819" y="222848"/>
            <a:ext cx="6351916" cy="4801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1.- La realización de los mapas se realizará </a:t>
            </a:r>
            <a:r>
              <a:rPr lang="es-ES" err="1">
                <a:solidFill>
                  <a:schemeClr val="bg1"/>
                </a:solidFill>
              </a:rPr>
              <a:t>integramente</a:t>
            </a:r>
            <a:r>
              <a:rPr lang="es-ES" dirty="0">
                <a:solidFill>
                  <a:schemeClr val="bg1"/>
                </a:solidFill>
              </a:rPr>
              <a:t> en clase ya que se trata de un trabajo cooperativo.</a:t>
            </a:r>
          </a:p>
          <a:p>
            <a:endParaRPr lang="es-ES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2.- Dentro de los grupos deberéis repartiros los roles del trabajo cooperativo. </a:t>
            </a:r>
            <a:r>
              <a:rPr lang="es-ES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Pulsa aquí</a:t>
            </a:r>
            <a:r>
              <a:rPr lang="es-ES" dirty="0">
                <a:solidFill>
                  <a:schemeClr val="bg1"/>
                </a:solidFill>
              </a:rPr>
              <a:t> si quieres ver un vídeo explicativo.</a:t>
            </a:r>
          </a:p>
          <a:p>
            <a:endParaRPr lang="es-ES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3.- En cada mapa deberá aparecer las zonas del planeta más afectadas por ese problema medioambiental o cuyas consecuencias hayan forzado a la sociedad a situaciones extremas.</a:t>
            </a:r>
          </a:p>
          <a:p>
            <a:endParaRPr lang="es-ES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4.- Todos los mapas deberán contener una </a:t>
            </a:r>
          </a:p>
          <a:p>
            <a:r>
              <a:rPr lang="es-ES" dirty="0">
                <a:solidFill>
                  <a:schemeClr val="bg1"/>
                </a:solidFill>
              </a:rPr>
              <a:t>valoración crítica del problema en detalle.</a:t>
            </a:r>
            <a:endParaRPr lang="es-ES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5.- Al final deberá haber una conclusión </a:t>
            </a:r>
          </a:p>
          <a:p>
            <a:r>
              <a:rPr lang="es-ES" dirty="0">
                <a:solidFill>
                  <a:schemeClr val="bg1"/>
                </a:solidFill>
              </a:rPr>
              <a:t>general.</a:t>
            </a:r>
          </a:p>
        </p:txBody>
      </p:sp>
      <p:pic>
        <p:nvPicPr>
          <p:cNvPr id="8" name="Elementos multimedia en línea 7" title="good teamwork and bad teamwork">
            <a:hlinkClick r:id="" action="ppaction://media"/>
            <a:extLst>
              <a:ext uri="{FF2B5EF4-FFF2-40B4-BE49-F238E27FC236}">
                <a16:creationId xmlns:a16="http://schemas.microsoft.com/office/drawing/2014/main" id="{F9919119-9B9F-0236-7522-81EEB41E451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82755" y="2438280"/>
            <a:ext cx="4797245" cy="354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Punchcard">
      <a:dk1>
        <a:srgbClr val="000000"/>
      </a:dk1>
      <a:lt1>
        <a:srgbClr val="FFFFFF"/>
      </a:lt1>
      <a:dk2>
        <a:srgbClr val="00224B"/>
      </a:dk2>
      <a:lt2>
        <a:srgbClr val="EFF0EF"/>
      </a:lt2>
      <a:accent1>
        <a:srgbClr val="00B2F3"/>
      </a:accent1>
      <a:accent2>
        <a:srgbClr val="0471CC"/>
      </a:accent2>
      <a:accent3>
        <a:srgbClr val="14BBA9"/>
      </a:accent3>
      <a:accent4>
        <a:srgbClr val="8BB93B"/>
      </a:accent4>
      <a:accent5>
        <a:srgbClr val="EC970C"/>
      </a:accent5>
      <a:accent6>
        <a:srgbClr val="F55822"/>
      </a:accent6>
      <a:hlink>
        <a:srgbClr val="008EE6"/>
      </a:hlink>
      <a:folHlink>
        <a:srgbClr val="808C8E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PunchcardVTI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53</cp:revision>
  <dcterms:created xsi:type="dcterms:W3CDTF">2023-07-17T08:18:46Z</dcterms:created>
  <dcterms:modified xsi:type="dcterms:W3CDTF">2023-07-17T08:32:55Z</dcterms:modified>
</cp:coreProperties>
</file>