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76CD0-3391-CB07-6C21-54C5D1F530A2}" v="239" dt="2023-06-02T10:02:12.802"/>
    <p1510:client id="{A840521F-FEBD-4541-0A30-EB9A368C250A}" v="210" dt="2023-06-02T10:32:08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June 2,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1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June 2,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359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June 2,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June 2,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June 2,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1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June 2,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47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June 2,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170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June 2,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622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June 2,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8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June 2,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5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June 2,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6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June 2,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698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1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3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3D40E6-34ED-950F-EE89-5D8CB1F5EF87}"/>
              </a:ext>
            </a:extLst>
          </p:cNvPr>
          <p:cNvSpPr txBox="1"/>
          <p:nvPr/>
        </p:nvSpPr>
        <p:spPr>
          <a:xfrm>
            <a:off x="618435" y="4960211"/>
            <a:ext cx="10160000" cy="88451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2600" cap="all" spc="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Batang" panose="02030600000101010101" pitchFamily="18" charset="-127"/>
                <a:cs typeface="+mj-cs"/>
              </a:rPr>
              <a:t>INSTRUCCIONES PARA REALIZAR TU ESPACIO DE ACTIVIDADES</a:t>
            </a: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0633B10-3EF8-DFBC-1E01-4F705B3739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667"/>
          <a:stretch/>
        </p:blipFill>
        <p:spPr>
          <a:xfrm>
            <a:off x="20" y="10"/>
            <a:ext cx="12191979" cy="5676697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495230-965A-8AD0-2B82-42E616C201CB}"/>
              </a:ext>
            </a:extLst>
          </p:cNvPr>
          <p:cNvSpPr txBox="1"/>
          <p:nvPr/>
        </p:nvSpPr>
        <p:spPr>
          <a:xfrm>
            <a:off x="564107" y="354015"/>
            <a:ext cx="832981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ENTENDER CORRECTAMENTE LO QUE SE PIDE EN CADA ACTIVIDAD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BA4433-C216-79C0-4E39-DFABC8B9D1F8}"/>
              </a:ext>
            </a:extLst>
          </p:cNvPr>
          <p:cNvSpPr txBox="1"/>
          <p:nvPr/>
        </p:nvSpPr>
        <p:spPr>
          <a:xfrm>
            <a:off x="571499" y="1290484"/>
            <a:ext cx="731888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2.  HASTA LA ACTIVIDAD NÚMERO 3 ES OBLIGATORIO. SI HAS ENCONTRADO ALGUNA DIFICULTAD, PASA AL REPOSTAJE. DESPUÉS PODRÁS CONTINUAR A META O REGRESAR PARA COMPRENDER MEJOR LAS 3 PRIMERAS ACTIVIDADES.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21591A-CF9B-2CDA-E13A-2EB0EA9EE486}"/>
              </a:ext>
            </a:extLst>
          </p:cNvPr>
          <p:cNvSpPr txBox="1"/>
          <p:nvPr/>
        </p:nvSpPr>
        <p:spPr>
          <a:xfrm>
            <a:off x="1043608" y="3180521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49FFAF-8785-D846-CBF1-94627AD34192}"/>
              </a:ext>
            </a:extLst>
          </p:cNvPr>
          <p:cNvSpPr txBox="1"/>
          <p:nvPr/>
        </p:nvSpPr>
        <p:spPr>
          <a:xfrm>
            <a:off x="679173" y="2799521"/>
            <a:ext cx="710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3.  RECUERDA DISFRUTAR EN EL PROCESO. SE TRATA DE HACERLO BIEN, NO DE LLEGAR ANTES QUE NADIE.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316BB-CFC1-62B1-B087-2BA4FA9EB652}"/>
              </a:ext>
            </a:extLst>
          </p:cNvPr>
          <p:cNvSpPr txBox="1"/>
          <p:nvPr/>
        </p:nvSpPr>
        <p:spPr>
          <a:xfrm>
            <a:off x="10452652" y="4953000"/>
            <a:ext cx="145111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Laura Pedraza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ArchiveVTI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81</cp:revision>
  <dcterms:created xsi:type="dcterms:W3CDTF">2023-06-02T09:52:27Z</dcterms:created>
  <dcterms:modified xsi:type="dcterms:W3CDTF">2023-06-02T10:38:16Z</dcterms:modified>
</cp:coreProperties>
</file>