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98CA9-E0E4-4F60-A3AA-19D2FE0884BD}" v="770" dt="2023-07-19T16:06:30.9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66" d="100"/>
          <a:sy n="66" d="100"/>
        </p:scale>
        <p:origin x="5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03645-DCFE-47FC-8A66-F9A45A422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1150" y="1247140"/>
            <a:ext cx="7891760" cy="3450844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D509FA-7BD7-4D45-998F-0E43038F1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1150" y="4818126"/>
            <a:ext cx="7891760" cy="1268984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03A0B2-4A2F-D846-A5E6-FB7CB9A031F7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573F1D-73A7-FB41-BCAD-FC9AA7DEF4F5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FA51C-E4FE-4BF2-A2DD-E32DE57D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49AA12-8195-4182-A7AC-2E7E59DFBDAF}" type="datetimeFigureOut">
              <a:rPr lang="en-US" smtClean="0"/>
              <a:pPr algn="r"/>
              <a:t>7/19/2023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38448-FC2D-4A2F-B7C0-04AC5031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B07C67E-EAD9-47D8-9559-4E091BC0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1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C53B0-59B2-4B39-93E0-DCFBB93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525200" cy="15504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C5F7B-98AC-425B-80BD-6C6F3032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2160016"/>
            <a:ext cx="9525200" cy="39261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8C2EE-2433-424A-878C-24514FF5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EFD20-ADE2-40F3-A071-6D1E97F8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7D1D5-5E92-48E1-9475-EC122D3F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FCF945-5CF3-5542-A36A-9CBB738E735E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7D61B-66C5-4341-8F2D-129A9E4D8283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7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7FBCF-6EDB-4883-92D4-612F4D1C5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6380" y="565149"/>
            <a:ext cx="2266530" cy="5611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D2DF8-B588-416F-AA11-9F3A0DDE6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565149"/>
            <a:ext cx="7088929" cy="5611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F7B1D-405D-4EE7-9A23-3F21916C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9304-686C-431A-8E7F-D9DD19F4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A240B-DB2E-46ED-8AC6-744B2C1C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275F2C-778B-864A-8379-6D0726B18FDC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0051C8-76B3-384B-BCF1-60BB80301FCD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5DD8-8608-4B55-96D8-0AB848C0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CC0B-7B21-422D-937D-FBD49EE9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0EAFA-89BC-43E9-8EB9-B6B3CD1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50944-70C2-487F-A102-58CDFB94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7B7B8-A972-455E-9D8C-9B8026A5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CC95119-6D9D-3542-9E0E-4171B33DC9C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C92F19-7317-314C-81B7-43B8B687F4E4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1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87F2-AA0E-4F0C-9AD6-23530215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150" y="1251674"/>
            <a:ext cx="7891760" cy="2914688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37807-96B8-4061-A845-1287216BF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1150" y="4818126"/>
            <a:ext cx="7891760" cy="12715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AF346-9503-4767-BCB4-84B823E2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605B-A39D-4BEE-B46F-16CF13F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5834A-942D-410B-A430-43F9E01F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D199D5-C485-D449-9804-F755E0907B51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90D1A7-C550-2540-86C9-EB0FB2EB2E71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5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FCAD2-C321-4E81-AEBE-696A90E2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20CD1-0E09-4415-911C-0F5B7341D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7709" y="2160016"/>
            <a:ext cx="4425437" cy="39270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63EDD-031A-49CA-9130-067550BD0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8963" y="2160016"/>
            <a:ext cx="4425437" cy="3927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08E79-A0BE-49F3-AE92-7EE5CC78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8B87C-BF1E-47CF-9A4E-FD4BE32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06E71-46F6-469C-A9CA-E707EBE5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2659F6-6B3B-A545-A45F-FAD238210D47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637F8-15DE-2240-8BF8-D6E57A337B1A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4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B26D-64DE-4314-8BD2-25FD618FB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056" y="457200"/>
            <a:ext cx="9521854" cy="15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77613-5CEE-4B05-A937-CD43EAAA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1057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E4779-3B5A-4993-9C7F-FB19F16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1056" y="2988998"/>
            <a:ext cx="4425697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1081A-685C-4C18-9AE9-425106A0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87214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0F424-FE3A-4B7D-B60C-7AEA2118A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87214" y="2988998"/>
            <a:ext cx="4425696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D2A96-CD7D-41BC-BDBE-5E29B7C0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1471D-6DDE-4E56-84E9-48136966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3F451-CF28-4F57-B844-52A66544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1FA03E-7A83-AB41-BB4B-25B04946559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702630-3C98-A142-9D04-1D852974DC2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05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2D7A-4502-49C3-BAFB-6D46F7A2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B67EE-A167-43D1-9C58-7B736CF2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605B7-599B-450E-9E8D-2A9AE3F3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BD2B1-8C5F-430B-A0F2-CD5281A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BA877B-B45A-BD48-8FC8-E752E7D7174F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F3343D-2AFA-B544-B40A-315F5EC680B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8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08016-71BA-4CD3-918D-51613F7F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24F46-0425-47C6-9FFB-F69AFFFE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E7A99-1593-4189-A514-8209CC3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15DFD-AB97-AB43-A6C9-2808708C91B4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05BA89-ECA6-2247-ABBB-3C67160202E9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9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933B-3FC6-4B08-9FBE-2DD48307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2" y="455362"/>
            <a:ext cx="4043440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BD4A-4514-4DCE-8F18-914DF3F4E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232" y="565151"/>
            <a:ext cx="5358384" cy="552196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18C85-0675-4202-B796-352766854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2" y="2039874"/>
            <a:ext cx="4043440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079E5-F934-4D04-866F-F7CB5B0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5FC94-7915-439A-B937-F02D1BB0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69B19-4156-4584-B1DC-4F42F200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1B6031-8ABE-F648-8E05-3D08D0D54B53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ABD855-35E6-BE4F-8B03-FD12DDB32E10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1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1F3B-090C-4BB5-84BE-8ED0FC5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1" y="455362"/>
            <a:ext cx="4043436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7C49E-9426-4B24-B2A7-C54B89DA6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1232" y="565150"/>
            <a:ext cx="5355607" cy="5522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7F011-0A5F-44E9-88CD-C95A3335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1" y="2039874"/>
            <a:ext cx="4043436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21C85-27BB-4533-A21B-C379FE03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18850-01F1-4247-9BFD-1DDC5DDD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365A9-4C28-480F-B370-2DFF234B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0EAFF3-0A84-F84B-90E4-A596F00B3DC2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92559-3C15-B249-93C9-B0F7E9E5DDD8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9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7ACD69-D2F4-4938-B590-C414049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62BD4-BA0F-4CA4-BAE3-DF2B5087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7710" y="2160016"/>
            <a:ext cx="9486690" cy="392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B2FEE-249E-42F1-94D8-A8C0759E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18632" y="6292850"/>
            <a:ext cx="30942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0C617-A890-4920-83B0-143C03349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711" y="62928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1B4F1-B06B-4BBE-BFFF-C0B386E2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9574" y="6292850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40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6">
            <a:extLst>
              <a:ext uri="{FF2B5EF4-FFF2-40B4-BE49-F238E27FC236}">
                <a16:creationId xmlns:a16="http://schemas.microsoft.com/office/drawing/2014/main" id="{11C15DFD-AB97-AB43-A6C9-2808708C9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8">
            <a:extLst>
              <a:ext uri="{FF2B5EF4-FFF2-40B4-BE49-F238E27FC236}">
                <a16:creationId xmlns:a16="http://schemas.microsoft.com/office/drawing/2014/main" id="{4A05BA89-ECA6-2247-ABBB-3C6716020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" name="Rectangle 10">
            <a:extLst>
              <a:ext uri="{FF2B5EF4-FFF2-40B4-BE49-F238E27FC236}">
                <a16:creationId xmlns:a16="http://schemas.microsoft.com/office/drawing/2014/main" id="{C868C70C-E5C4-CD47-888C-FCB3373B6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" name="Picture 1" descr="Lápices y libros coloridos">
            <a:extLst>
              <a:ext uri="{FF2B5EF4-FFF2-40B4-BE49-F238E27FC236}">
                <a16:creationId xmlns:a16="http://schemas.microsoft.com/office/drawing/2014/main" id="{641C819D-60E2-5FE0-CF9A-3B0C3FE6E6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678" r="-3" b="1564"/>
          <a:stretch/>
        </p:blipFill>
        <p:spPr>
          <a:xfrm>
            <a:off x="182879" y="471870"/>
            <a:ext cx="12002753" cy="6274369"/>
          </a:xfrm>
          <a:prstGeom prst="rect">
            <a:avLst/>
          </a:prstGeom>
        </p:spPr>
      </p:pic>
      <p:sp>
        <p:nvSpPr>
          <p:cNvPr id="105" name="Rectangle 12">
            <a:extLst>
              <a:ext uri="{FF2B5EF4-FFF2-40B4-BE49-F238E27FC236}">
                <a16:creationId xmlns:a16="http://schemas.microsoft.com/office/drawing/2014/main" id="{B3412ACF-3EB1-7245-898E-CD37A49FEA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4">
            <a:extLst>
              <a:ext uri="{FF2B5EF4-FFF2-40B4-BE49-F238E27FC236}">
                <a16:creationId xmlns:a16="http://schemas.microsoft.com/office/drawing/2014/main" id="{BC4FCD04-BE66-EB44-A968-00B76DFC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AB9A331-9F49-10F0-B18F-63BC8820E88E}"/>
              </a:ext>
            </a:extLst>
          </p:cNvPr>
          <p:cNvSpPr txBox="1"/>
          <p:nvPr/>
        </p:nvSpPr>
        <p:spPr>
          <a:xfrm>
            <a:off x="565846" y="691862"/>
            <a:ext cx="10508225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>
                <a:solidFill>
                  <a:srgbClr val="FFFF00"/>
                </a:solidFill>
              </a:rPr>
              <a:t>INSTRUCCIONES PARA REALIZAR TU ESPACIO DE ACTIVIDADES</a:t>
            </a:r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9AF36CF-6B79-B0EB-8142-EA56E2415CD8}"/>
              </a:ext>
            </a:extLst>
          </p:cNvPr>
          <p:cNvSpPr txBox="1"/>
          <p:nvPr/>
        </p:nvSpPr>
        <p:spPr>
          <a:xfrm>
            <a:off x="694404" y="1714499"/>
            <a:ext cx="581774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s-ES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Debes entender correctamente lo que se pide en cada actividad.</a:t>
            </a:r>
            <a:endParaRPr lang="es-ES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5120F61-3D15-F209-061F-5065D49721F5}"/>
              </a:ext>
            </a:extLst>
          </p:cNvPr>
          <p:cNvSpPr txBox="1"/>
          <p:nvPr/>
        </p:nvSpPr>
        <p:spPr>
          <a:xfrm>
            <a:off x="690388" y="2707804"/>
            <a:ext cx="5129161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2. Hasta la actividad número 3 es obligatorio. Si al llegar a esta actividad has encontrado alguna dificultad, pasa directamente al REPOSTAJE, después podrás continuar a la meta o podrás regresar para comprender mejor las actividades en las que has tenido problemas.</a:t>
            </a:r>
            <a:endParaRPr lang="es-ES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C559A72-59DF-99A0-A752-59BAF01142A6}"/>
              </a:ext>
            </a:extLst>
          </p:cNvPr>
          <p:cNvSpPr txBox="1"/>
          <p:nvPr/>
        </p:nvSpPr>
        <p:spPr>
          <a:xfrm>
            <a:off x="691781" y="5315647"/>
            <a:ext cx="492653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3. Recuerda disfrutar en el proceso. No se trata de llegar lo antes posible, se trata de hacerlo bien, no de llegar antes que nadie. 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44605D1-301A-B337-D9BF-C9A223838334}"/>
              </a:ext>
            </a:extLst>
          </p:cNvPr>
          <p:cNvSpPr txBox="1"/>
          <p:nvPr/>
        </p:nvSpPr>
        <p:spPr>
          <a:xfrm>
            <a:off x="10213258" y="239661"/>
            <a:ext cx="2743200" cy="457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1C8BAF8E-8E06-BD97-1247-FA379ACAD6BF}"/>
              </a:ext>
            </a:extLst>
          </p:cNvPr>
          <p:cNvSpPr txBox="1"/>
          <p:nvPr/>
        </p:nvSpPr>
        <p:spPr>
          <a:xfrm>
            <a:off x="689650" y="6297396"/>
            <a:ext cx="492866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rgbClr val="FFFF00"/>
                </a:solidFill>
              </a:rPr>
              <a:t>Verónica Cuesta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D62BF40C-D8B1-BD0D-0A6A-301B45FED313}"/>
              </a:ext>
            </a:extLst>
          </p:cNvPr>
          <p:cNvSpPr txBox="1"/>
          <p:nvPr/>
        </p:nvSpPr>
        <p:spPr>
          <a:xfrm>
            <a:off x="4892040" y="6705600"/>
            <a:ext cx="2743200" cy="457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1C3C90E3-F44B-4670-5D27-BA1AF3A8F962}"/>
              </a:ext>
            </a:extLst>
          </p:cNvPr>
          <p:cNvSpPr txBox="1"/>
          <p:nvPr/>
        </p:nvSpPr>
        <p:spPr>
          <a:xfrm>
            <a:off x="8681719" y="1645919"/>
            <a:ext cx="315976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 º Curso Grado Superior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InterweaveVTI">
  <a:themeElements>
    <a:clrScheme name="AnalogousFromLightSeed_2SEEDS">
      <a:dk1>
        <a:srgbClr val="000000"/>
      </a:dk1>
      <a:lt1>
        <a:srgbClr val="FFFFFF"/>
      </a:lt1>
      <a:dk2>
        <a:srgbClr val="243941"/>
      </a:dk2>
      <a:lt2>
        <a:srgbClr val="E8E5E2"/>
      </a:lt2>
      <a:accent1>
        <a:srgbClr val="7F9EBA"/>
      </a:accent1>
      <a:accent2>
        <a:srgbClr val="81A8AB"/>
      </a:accent2>
      <a:accent3>
        <a:srgbClr val="969CC6"/>
      </a:accent3>
      <a:accent4>
        <a:srgbClr val="BA807F"/>
      </a:accent4>
      <a:accent5>
        <a:srgbClr val="BB9B82"/>
      </a:accent5>
      <a:accent6>
        <a:srgbClr val="AAA274"/>
      </a:accent6>
      <a:hlink>
        <a:srgbClr val="9F7C5D"/>
      </a:hlink>
      <a:folHlink>
        <a:srgbClr val="7F7F7F"/>
      </a:folHlink>
    </a:clrScheme>
    <a:fontScheme name="Interweave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weaveVTI" id="{2A5AE21D-FC75-4AD0-BC12-FA563BC24905}" vid="{9A4A41B8-EB69-44BB-8E15-B517E25CF8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Neue Haas Grotesk Text Pro</vt:lpstr>
      <vt:lpstr>InterweaveVTI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Verónica Cuesta</dc:creator>
  <cp:lastModifiedBy>Verónica</cp:lastModifiedBy>
  <cp:revision>139</cp:revision>
  <dcterms:created xsi:type="dcterms:W3CDTF">2023-07-19T15:29:08Z</dcterms:created>
  <dcterms:modified xsi:type="dcterms:W3CDTF">2023-07-19T16:16:00Z</dcterms:modified>
</cp:coreProperties>
</file>