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5798CA9-E0E4-4F60-A3AA-19D2FE0884BD}" v="770" dt="2023-07-19T16:06:30.97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66" d="100"/>
          <a:sy n="66" d="100"/>
        </p:scale>
        <p:origin x="516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503645-DCFE-47FC-8A66-F9A45A422E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21150" y="1247140"/>
            <a:ext cx="7891760" cy="3450844"/>
          </a:xfrm>
        </p:spPr>
        <p:txBody>
          <a:bodyPr anchor="t"/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D509FA-7BD7-4D45-998F-0E43038F17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21150" y="4818126"/>
            <a:ext cx="7891760" cy="1268984"/>
          </a:xfrm>
        </p:spPr>
        <p:txBody>
          <a:bodyPr anchor="b"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D03A0B2-4A2F-D846-A5E6-FB7CB9A031F7}"/>
              </a:ext>
            </a:extLst>
          </p:cNvPr>
          <p:cNvSpPr/>
          <p:nvPr/>
        </p:nvSpPr>
        <p:spPr>
          <a:xfrm>
            <a:off x="1" y="1375492"/>
            <a:ext cx="2770698" cy="5482505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F573F1D-73A7-FB41-BCAD-FC9AA7DEF4F5}"/>
              </a:ext>
            </a:extLst>
          </p:cNvPr>
          <p:cNvSpPr/>
          <p:nvPr/>
        </p:nvSpPr>
        <p:spPr>
          <a:xfrm>
            <a:off x="0" y="-3"/>
            <a:ext cx="1373567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CFA51C-E4FE-4BF2-A2DD-E32DE57D8A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1449AA12-8195-4182-A7AC-2E7E59DFBDAF}" type="datetimeFigureOut">
              <a:rPr lang="en-US" smtClean="0"/>
              <a:pPr algn="r"/>
              <a:t>7/19/2023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A438448-FC2D-4A2F-B7C0-04AC50311E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21150" y="6292850"/>
            <a:ext cx="4114800" cy="365125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3B07C67E-EAD9-47D8-9559-4E091BC03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811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EC53B0-59B2-4B39-93E0-DCFBB932C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7710" y="455362"/>
            <a:ext cx="9525200" cy="15504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8C5F7B-98AC-425B-80BD-6C6F3032D0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587710" y="2160016"/>
            <a:ext cx="9525200" cy="392615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88C2EE-2433-424A-878C-24514FF5D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FEFD20-ADE2-40F3-A071-6D1E97F8FB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B7D1D5-5E92-48E1-9475-EC122D3FE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‹Nº›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0FCF945-5CF3-5542-A36A-9CBB738E735E}"/>
              </a:ext>
            </a:extLst>
          </p:cNvPr>
          <p:cNvSpPr/>
          <p:nvPr/>
        </p:nvSpPr>
        <p:spPr>
          <a:xfrm>
            <a:off x="0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7D61B-66C5-4341-8F2D-129A9E4D8283}"/>
              </a:ext>
            </a:extLst>
          </p:cNvPr>
          <p:cNvSpPr/>
          <p:nvPr/>
        </p:nvSpPr>
        <p:spPr>
          <a:xfrm>
            <a:off x="0" y="-3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5772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F47FBCF-6EDB-4883-92D4-612F4D1C55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46380" y="565149"/>
            <a:ext cx="2266530" cy="56118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9D2DF8-B588-416F-AA11-9F3A0DDE67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587710" y="565149"/>
            <a:ext cx="7088929" cy="56118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2F7B1D-405D-4EE7-9A23-3F21916C95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7B9304-686C-431A-8E7F-D9DD19F4DF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A240B-DB2E-46ED-8AC6-744B2C1C7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‹Nº›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F275F2C-778B-864A-8379-6D0726B18FDC}"/>
              </a:ext>
            </a:extLst>
          </p:cNvPr>
          <p:cNvSpPr/>
          <p:nvPr/>
        </p:nvSpPr>
        <p:spPr>
          <a:xfrm>
            <a:off x="0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70051C8-76B3-384B-BCF1-60BB80301FCD}"/>
              </a:ext>
            </a:extLst>
          </p:cNvPr>
          <p:cNvSpPr/>
          <p:nvPr/>
        </p:nvSpPr>
        <p:spPr>
          <a:xfrm>
            <a:off x="0" y="-3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51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BC5DD8-8608-4B55-96D8-0AB848C028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A3CC0B-7B21-422D-937D-FBD49EE939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A0EAFA-89BC-43E9-8EB9-B6B3CD136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850944-70C2-487F-A102-58CDFB94C3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77B7B8-A972-455E-9D8C-9B8026A53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‹Nº›</a:t>
            </a:fld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CCC95119-6D9D-3542-9E0E-4171B33DC9CA}"/>
              </a:ext>
            </a:extLst>
          </p:cNvPr>
          <p:cNvSpPr/>
          <p:nvPr/>
        </p:nvSpPr>
        <p:spPr>
          <a:xfrm>
            <a:off x="0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EFC92F19-7317-314C-81B7-43B8B687F4E4}"/>
              </a:ext>
            </a:extLst>
          </p:cNvPr>
          <p:cNvSpPr/>
          <p:nvPr/>
        </p:nvSpPr>
        <p:spPr>
          <a:xfrm>
            <a:off x="0" y="-3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115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3087F2-AA0E-4F0C-9AD6-2353021573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21150" y="1251674"/>
            <a:ext cx="7891760" cy="2914688"/>
          </a:xfrm>
        </p:spPr>
        <p:txBody>
          <a:bodyPr anchor="t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937807-96B8-4061-A845-1287216BF5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21150" y="4818126"/>
            <a:ext cx="7891760" cy="1271524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2AF346-9503-4767-BCB4-84B823E274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59605B-A39D-4BEE-B46F-16CF13FA0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21150" y="6292850"/>
            <a:ext cx="4114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75834A-942D-410B-A430-43F9E01FC5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‹Nº›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AD199D5-C485-D449-9804-F755E0907B51}"/>
              </a:ext>
            </a:extLst>
          </p:cNvPr>
          <p:cNvSpPr/>
          <p:nvPr/>
        </p:nvSpPr>
        <p:spPr>
          <a:xfrm>
            <a:off x="1" y="1375492"/>
            <a:ext cx="2770698" cy="5482505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290D1A7-C550-2540-86C9-EB0FB2EB2E71}"/>
              </a:ext>
            </a:extLst>
          </p:cNvPr>
          <p:cNvSpPr/>
          <p:nvPr/>
        </p:nvSpPr>
        <p:spPr>
          <a:xfrm>
            <a:off x="0" y="-3"/>
            <a:ext cx="1373567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157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5FCAD2-C321-4E81-AEBE-696A90E2D9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7710" y="455362"/>
            <a:ext cx="9486690" cy="15504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F20CD1-0E09-4415-911C-0F5B7341DD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87709" y="2160016"/>
            <a:ext cx="4425437" cy="392709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963EDD-031A-49CA-9130-067550BD0D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648963" y="2160016"/>
            <a:ext cx="4425437" cy="39270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808E79-A0BE-49F3-AE92-7EE5CC78F1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98B87C-BF1E-47CF-9A4E-FD4BE32C05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C06E71-46F6-469C-A9CA-E707EBE51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‹Nº›</a:t>
            </a:fld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52659F6-6B3B-A545-A45F-FAD238210D47}"/>
              </a:ext>
            </a:extLst>
          </p:cNvPr>
          <p:cNvSpPr/>
          <p:nvPr/>
        </p:nvSpPr>
        <p:spPr>
          <a:xfrm>
            <a:off x="0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80637F8-15DE-2240-8BF8-D6E57A337B1A}"/>
              </a:ext>
            </a:extLst>
          </p:cNvPr>
          <p:cNvSpPr/>
          <p:nvPr/>
        </p:nvSpPr>
        <p:spPr>
          <a:xfrm>
            <a:off x="0" y="-3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349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53B26D-64DE-4314-8BD2-25FD618FB4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1056" y="457200"/>
            <a:ext cx="9521854" cy="155448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D77613-5CEE-4B05-A937-CD43EAAABF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91057" y="2165086"/>
            <a:ext cx="4425696" cy="823912"/>
          </a:xfrm>
        </p:spPr>
        <p:txBody>
          <a:bodyPr anchor="b">
            <a:norm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3E4779-3B5A-4993-9C7F-FB19F1633F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91056" y="2988998"/>
            <a:ext cx="4425697" cy="309811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B51081A-685C-4C18-9AE9-425106A02F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687214" y="2165086"/>
            <a:ext cx="4425696" cy="823912"/>
          </a:xfrm>
        </p:spPr>
        <p:txBody>
          <a:bodyPr anchor="b">
            <a:norm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780F424-FE3A-4B7D-B60C-7AEA2118A5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687214" y="2988998"/>
            <a:ext cx="4425696" cy="309811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64D2A96-CD7D-41BC-BDBE-5E29B7C0B3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CD1471D-6DDE-4E56-84E9-48136966A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A3F451-CF28-4F57-B844-52A665440A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‹Nº›</a:t>
            </a:fld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D1FA03E-7A83-AB41-BB4B-25B04946559A}"/>
              </a:ext>
            </a:extLst>
          </p:cNvPr>
          <p:cNvSpPr/>
          <p:nvPr/>
        </p:nvSpPr>
        <p:spPr>
          <a:xfrm>
            <a:off x="0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7702630-3C98-A142-9D04-1D852974DC26}"/>
              </a:ext>
            </a:extLst>
          </p:cNvPr>
          <p:cNvSpPr/>
          <p:nvPr/>
        </p:nvSpPr>
        <p:spPr>
          <a:xfrm>
            <a:off x="0" y="-3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505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322D7A-4502-49C3-BAFB-6D46F7A2E2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AB67EE-A167-43D1-9C58-7B736CF28B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5605B7-599B-450E-9E8D-2A9AE3F30F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5BD2B1-8C5F-430B-A0F2-CD5281AB75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DBA877B-B45A-BD48-8FC8-E752E7D7174F}"/>
              </a:ext>
            </a:extLst>
          </p:cNvPr>
          <p:cNvSpPr/>
          <p:nvPr/>
        </p:nvSpPr>
        <p:spPr>
          <a:xfrm>
            <a:off x="0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BF3343D-2AFA-B544-B40A-315F5EC680B6}"/>
              </a:ext>
            </a:extLst>
          </p:cNvPr>
          <p:cNvSpPr/>
          <p:nvPr/>
        </p:nvSpPr>
        <p:spPr>
          <a:xfrm>
            <a:off x="0" y="-3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882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308016-71BA-4CD3-918D-51613F7F4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5B24F46-0425-47C6-9FFB-F69AFFFE89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CE7A99-1593-4189-A514-8209CC32A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‹Nº›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1C15DFD-AB97-AB43-A6C9-2808708C91B4}"/>
              </a:ext>
            </a:extLst>
          </p:cNvPr>
          <p:cNvSpPr/>
          <p:nvPr/>
        </p:nvSpPr>
        <p:spPr>
          <a:xfrm>
            <a:off x="0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A05BA89-ECA6-2247-ABBB-3C67160202E9}"/>
              </a:ext>
            </a:extLst>
          </p:cNvPr>
          <p:cNvSpPr/>
          <p:nvPr/>
        </p:nvSpPr>
        <p:spPr>
          <a:xfrm>
            <a:off x="0" y="-3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497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4E933B-3FC6-4B08-9FBE-2DD48307A4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7712" y="455362"/>
            <a:ext cx="4043440" cy="15845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7FBD4A-4514-4DCE-8F18-914DF3F4EE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1232" y="565151"/>
            <a:ext cx="5358384" cy="552196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F18C85-0675-4202-B796-3527668549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87712" y="2039874"/>
            <a:ext cx="4043440" cy="38291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0079E5-F934-4D04-866F-F7CB5B08AC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05FC94-7915-439A-B937-F02D1BB03A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B69B19-4156-4584-B1DC-4F42F200B9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‹Nº›</a:t>
            </a:fld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C1B6031-8ABE-F648-8E05-3D08D0D54B53}"/>
              </a:ext>
            </a:extLst>
          </p:cNvPr>
          <p:cNvSpPr/>
          <p:nvPr/>
        </p:nvSpPr>
        <p:spPr>
          <a:xfrm>
            <a:off x="0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DABD855-35E6-BE4F-8B03-FD12DDB32E10}"/>
              </a:ext>
            </a:extLst>
          </p:cNvPr>
          <p:cNvSpPr/>
          <p:nvPr/>
        </p:nvSpPr>
        <p:spPr>
          <a:xfrm>
            <a:off x="0" y="-3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012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1E1F3B-090C-4BB5-84BE-8ED0FC5981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7711" y="455362"/>
            <a:ext cx="4043436" cy="15845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397C49E-9426-4B24-B2A7-C54B89DA60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271232" y="565150"/>
            <a:ext cx="5355607" cy="552267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C7F011-0A5F-44E9-88CD-C95A33351B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87711" y="2039874"/>
            <a:ext cx="4043436" cy="38291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721C85-27BB-4533-A21B-C379FE03A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018850-01F1-4247-9BFD-1DDC5DDDC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B365A9-4C28-480F-B370-2DFF234B7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‹Nº›</a:t>
            </a:fld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20EAFF3-0A84-F84B-90E4-A596F00B3DC2}"/>
              </a:ext>
            </a:extLst>
          </p:cNvPr>
          <p:cNvSpPr/>
          <p:nvPr/>
        </p:nvSpPr>
        <p:spPr>
          <a:xfrm>
            <a:off x="0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8392559-3C15-B249-93C9-B0F7E9E5DDD8}"/>
              </a:ext>
            </a:extLst>
          </p:cNvPr>
          <p:cNvSpPr/>
          <p:nvPr/>
        </p:nvSpPr>
        <p:spPr>
          <a:xfrm>
            <a:off x="0" y="-3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897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F7ACD69-D2F4-4938-B590-C414049017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7710" y="455362"/>
            <a:ext cx="9486690" cy="155041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762BD4-BA0F-4CA4-BAE3-DF2B5087C0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87710" y="2160016"/>
            <a:ext cx="9486690" cy="39261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0B2FEE-249E-42F1-94D8-A8C0759EF4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018632" y="6292850"/>
            <a:ext cx="30942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49AA12-8195-4182-A7AC-2E7E59DFBDAF}" type="datetimeFigureOut">
              <a:rPr lang="en-US" smtClean="0"/>
              <a:pPr/>
              <a:t>7/19/2023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60C617-A890-4920-83B0-143C033490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87711" y="62928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F1B4F1-B06B-4BBE-BFFF-C0B386E244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49574" y="6292850"/>
            <a:ext cx="8138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DFC975-2FD7-44A5-9E78-ECBA46156075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24019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2" r:id="rId6"/>
    <p:sldLayoutId id="2147483688" r:id="rId7"/>
    <p:sldLayoutId id="2147483689" r:id="rId8"/>
    <p:sldLayoutId id="2147483690" r:id="rId9"/>
    <p:sldLayoutId id="2147483691" r:id="rId10"/>
    <p:sldLayoutId id="2147483693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200"/>
        </a:spcBef>
        <a:buClr>
          <a:schemeClr val="accent1"/>
        </a:buClr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Rectangle 6">
            <a:extLst>
              <a:ext uri="{FF2B5EF4-FFF2-40B4-BE49-F238E27FC236}">
                <a16:creationId xmlns:a16="http://schemas.microsoft.com/office/drawing/2014/main" id="{11C15DFD-AB97-AB43-A6C9-2808708C91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8">
            <a:extLst>
              <a:ext uri="{FF2B5EF4-FFF2-40B4-BE49-F238E27FC236}">
                <a16:creationId xmlns:a16="http://schemas.microsoft.com/office/drawing/2014/main" id="{4A05BA89-ECA6-2247-ABBB-3C67160202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3" name="Rectangle 10">
            <a:extLst>
              <a:ext uri="{FF2B5EF4-FFF2-40B4-BE49-F238E27FC236}">
                <a16:creationId xmlns:a16="http://schemas.microsoft.com/office/drawing/2014/main" id="{C868C70C-E5C4-CD47-888C-FCB3373B6D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4" name="Picture 1" descr="Lápices y libros coloridos">
            <a:extLst>
              <a:ext uri="{FF2B5EF4-FFF2-40B4-BE49-F238E27FC236}">
                <a16:creationId xmlns:a16="http://schemas.microsoft.com/office/drawing/2014/main" id="{641C819D-60E2-5FE0-CF9A-3B0C3FE6E67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7678" r="-3" b="1564"/>
          <a:stretch/>
        </p:blipFill>
        <p:spPr>
          <a:xfrm>
            <a:off x="182879" y="471870"/>
            <a:ext cx="12002753" cy="6274369"/>
          </a:xfrm>
          <a:prstGeom prst="rect">
            <a:avLst/>
          </a:prstGeom>
        </p:spPr>
      </p:pic>
      <p:sp>
        <p:nvSpPr>
          <p:cNvPr id="105" name="Rectangle 12">
            <a:extLst>
              <a:ext uri="{FF2B5EF4-FFF2-40B4-BE49-F238E27FC236}">
                <a16:creationId xmlns:a16="http://schemas.microsoft.com/office/drawing/2014/main" id="{B3412ACF-3EB1-7245-898E-CD37A49FEA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Rectangle 14">
            <a:extLst>
              <a:ext uri="{FF2B5EF4-FFF2-40B4-BE49-F238E27FC236}">
                <a16:creationId xmlns:a16="http://schemas.microsoft.com/office/drawing/2014/main" id="{BC4FCD04-BE66-EB44-A968-00B76DFC0F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2AB9A331-9F49-10F0-B18F-63BC8820E88E}"/>
              </a:ext>
            </a:extLst>
          </p:cNvPr>
          <p:cNvSpPr txBox="1"/>
          <p:nvPr/>
        </p:nvSpPr>
        <p:spPr>
          <a:xfrm>
            <a:off x="565846" y="691862"/>
            <a:ext cx="10508225" cy="95410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S" sz="2800" b="1" dirty="0">
                <a:solidFill>
                  <a:srgbClr val="FFFF00"/>
                </a:solidFill>
              </a:rPr>
              <a:t>INSTRUCCIONES PARA REALIZAR TU ESPACIO DE ACTIVIDADES</a:t>
            </a:r>
            <a:endParaRPr lang="es-ES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79AF36CF-6B79-B0EB-8142-EA56E2415CD8}"/>
              </a:ext>
            </a:extLst>
          </p:cNvPr>
          <p:cNvSpPr txBox="1"/>
          <p:nvPr/>
        </p:nvSpPr>
        <p:spPr>
          <a:xfrm>
            <a:off x="694404" y="1714499"/>
            <a:ext cx="5817747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AutoNum type="arabicPeriod"/>
            </a:pPr>
            <a:r>
              <a:rPr lang="es-ES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Debes entender correctamente lo que se pide en cada actividad.</a:t>
            </a:r>
            <a:endParaRPr lang="es-ES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75120F61-3D15-F209-061F-5065D49721F5}"/>
              </a:ext>
            </a:extLst>
          </p:cNvPr>
          <p:cNvSpPr txBox="1"/>
          <p:nvPr/>
        </p:nvSpPr>
        <p:spPr>
          <a:xfrm>
            <a:off x="690388" y="2707804"/>
            <a:ext cx="5129161" cy="230832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es-ES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2. Hasta la actividad número 3 es obligatorio. Si al llegar a esta actividad has encontrado alguna dificultad, pasa directamente al REPOSTAJE, después podrás continuar a la meta o podrás regresar para comprender mejor las actividades en las que has tenido problemas.</a:t>
            </a:r>
            <a:endParaRPr lang="es-ES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8C559A72-59DF-99A0-A752-59BAF01142A6}"/>
              </a:ext>
            </a:extLst>
          </p:cNvPr>
          <p:cNvSpPr txBox="1"/>
          <p:nvPr/>
        </p:nvSpPr>
        <p:spPr>
          <a:xfrm>
            <a:off x="691781" y="5315647"/>
            <a:ext cx="4926534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3. Recuerda disfrutar en el proceso. No se trata de llegar lo antes posible, se trata de hacerlo bien, no de llegar antes que nadie. 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244605D1-301A-B337-D9BF-C9A223838334}"/>
              </a:ext>
            </a:extLst>
          </p:cNvPr>
          <p:cNvSpPr txBox="1"/>
          <p:nvPr/>
        </p:nvSpPr>
        <p:spPr>
          <a:xfrm>
            <a:off x="10213258" y="239661"/>
            <a:ext cx="2743200" cy="45720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s-ES"/>
          </a:p>
        </p:txBody>
      </p:sp>
      <p:sp>
        <p:nvSpPr>
          <p:cNvPr id="95" name="CuadroTexto 94">
            <a:extLst>
              <a:ext uri="{FF2B5EF4-FFF2-40B4-BE49-F238E27FC236}">
                <a16:creationId xmlns:a16="http://schemas.microsoft.com/office/drawing/2014/main" id="{1C8BAF8E-8E06-BD97-1247-FA379ACAD6BF}"/>
              </a:ext>
            </a:extLst>
          </p:cNvPr>
          <p:cNvSpPr txBox="1"/>
          <p:nvPr/>
        </p:nvSpPr>
        <p:spPr>
          <a:xfrm>
            <a:off x="689650" y="6297396"/>
            <a:ext cx="4928665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b="1" dirty="0">
                <a:solidFill>
                  <a:srgbClr val="FFFF00"/>
                </a:solidFill>
              </a:rPr>
              <a:t>Verónica Cuesta</a:t>
            </a:r>
          </a:p>
        </p:txBody>
      </p:sp>
      <p:sp>
        <p:nvSpPr>
          <p:cNvPr id="100" name="CuadroTexto 99">
            <a:extLst>
              <a:ext uri="{FF2B5EF4-FFF2-40B4-BE49-F238E27FC236}">
                <a16:creationId xmlns:a16="http://schemas.microsoft.com/office/drawing/2014/main" id="{D62BF40C-D8B1-BD0D-0A6A-301B45FED313}"/>
              </a:ext>
            </a:extLst>
          </p:cNvPr>
          <p:cNvSpPr txBox="1"/>
          <p:nvPr/>
        </p:nvSpPr>
        <p:spPr>
          <a:xfrm>
            <a:off x="4892040" y="6705600"/>
            <a:ext cx="2743200" cy="45720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s-ES"/>
          </a:p>
        </p:txBody>
      </p:sp>
      <p:sp>
        <p:nvSpPr>
          <p:cNvPr id="107" name="CuadroTexto 106">
            <a:extLst>
              <a:ext uri="{FF2B5EF4-FFF2-40B4-BE49-F238E27FC236}">
                <a16:creationId xmlns:a16="http://schemas.microsoft.com/office/drawing/2014/main" id="{1C3C90E3-F44B-4670-5D27-BA1AF3A8F962}"/>
              </a:ext>
            </a:extLst>
          </p:cNvPr>
          <p:cNvSpPr txBox="1"/>
          <p:nvPr/>
        </p:nvSpPr>
        <p:spPr>
          <a:xfrm>
            <a:off x="8681719" y="1645919"/>
            <a:ext cx="315976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b="1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2 º Curso Grado Superior</a:t>
            </a:r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InterweaveVTI">
  <a:themeElements>
    <a:clrScheme name="AnalogousFromLightSeed_2SEEDS">
      <a:dk1>
        <a:srgbClr val="000000"/>
      </a:dk1>
      <a:lt1>
        <a:srgbClr val="FFFFFF"/>
      </a:lt1>
      <a:dk2>
        <a:srgbClr val="243941"/>
      </a:dk2>
      <a:lt2>
        <a:srgbClr val="E8E5E2"/>
      </a:lt2>
      <a:accent1>
        <a:srgbClr val="7F9EBA"/>
      </a:accent1>
      <a:accent2>
        <a:srgbClr val="81A8AB"/>
      </a:accent2>
      <a:accent3>
        <a:srgbClr val="969CC6"/>
      </a:accent3>
      <a:accent4>
        <a:srgbClr val="BA807F"/>
      </a:accent4>
      <a:accent5>
        <a:srgbClr val="BB9B82"/>
      </a:accent5>
      <a:accent6>
        <a:srgbClr val="AAA274"/>
      </a:accent6>
      <a:hlink>
        <a:srgbClr val="9F7C5D"/>
      </a:hlink>
      <a:folHlink>
        <a:srgbClr val="7F7F7F"/>
      </a:folHlink>
    </a:clrScheme>
    <a:fontScheme name="Interweave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rweaveVTI" id="{2A5AE21D-FC75-4AD0-BC12-FA563BC24905}" vid="{9A4A41B8-EB69-44BB-8E15-B517E25CF8C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102</Words>
  <Application>Microsoft Office PowerPoint</Application>
  <PresentationFormat>Panorámica</PresentationFormat>
  <Paragraphs>6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Neue Haas Grotesk Text Pro</vt:lpstr>
      <vt:lpstr>InterweaveVTI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Verónica Cuesta</dc:creator>
  <cp:lastModifiedBy>Verónica</cp:lastModifiedBy>
  <cp:revision>139</cp:revision>
  <dcterms:created xsi:type="dcterms:W3CDTF">2023-07-19T15:29:08Z</dcterms:created>
  <dcterms:modified xsi:type="dcterms:W3CDTF">2023-07-19T16:16:00Z</dcterms:modified>
</cp:coreProperties>
</file>