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8406" y="4512376"/>
            <a:ext cx="8639776" cy="90019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406" y="1720884"/>
            <a:ext cx="8639775" cy="2734693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2068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338" y="1255172"/>
            <a:ext cx="9297346" cy="10507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24338" y="2419468"/>
            <a:ext cx="9297346" cy="32543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2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26961" y="1414196"/>
            <a:ext cx="1817441" cy="410060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46042" y="1414196"/>
            <a:ext cx="7780919" cy="410060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23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8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474" y="2413788"/>
            <a:ext cx="8085116" cy="2737521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2474" y="1351721"/>
            <a:ext cx="8085118" cy="99391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71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817" y="1272209"/>
            <a:ext cx="9164725" cy="103367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5817" y="2425148"/>
            <a:ext cx="4188635" cy="31606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1355" y="2425148"/>
            <a:ext cx="4188635" cy="31606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09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442" y="600817"/>
            <a:ext cx="10079497" cy="116870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7442" y="1798488"/>
            <a:ext cx="4599587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7442" y="2777279"/>
            <a:ext cx="4599587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7352" y="1798488"/>
            <a:ext cx="4599588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7352" y="2777279"/>
            <a:ext cx="4599588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571185" y="2593591"/>
            <a:ext cx="4525755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107503" y="2593591"/>
            <a:ext cx="4509526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35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8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1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1" y="1391478"/>
            <a:ext cx="3288432" cy="1951414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235" y="920080"/>
            <a:ext cx="5312467" cy="502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1" y="3566727"/>
            <a:ext cx="3288432" cy="1766325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AAC029-BE5C-900C-E7D2-DE6E31789D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592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0" y="1391478"/>
            <a:ext cx="3322510" cy="2037522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 useBgFill="1"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907143" y="931857"/>
            <a:ext cx="5351659" cy="499630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0" y="3742792"/>
            <a:ext cx="3322510" cy="1590261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D8EE65-D4F9-418A-1628-F5DFD3DBA2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3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442" y="1233199"/>
            <a:ext cx="8977511" cy="10738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0444" y="2419639"/>
            <a:ext cx="8977509" cy="3141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E7736193-EDE3-4BB5-AE5F-E6E5472AB8B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657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E2A49E-0BD9-321C-F602-AFA2FCF9B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10326946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0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01" r:id="rId5"/>
    <p:sldLayoutId id="2147483706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18D3569-35F6-9F66-D447-1EB096008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Vista superior del espacio de trabajo verde menta con computadora portátil, café, cuaderno, bolígrafo, gafas y mouse">
            <a:extLst>
              <a:ext uri="{FF2B5EF4-FFF2-40B4-BE49-F238E27FC236}">
                <a16:creationId xmlns:a16="http://schemas.microsoft.com/office/drawing/2014/main" id="{FBAD71FA-BD4E-ECAD-5708-55CAF7783B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DE35BCF-0A8D-06B3-5C64-EFB1D76CD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10039" y="1504833"/>
            <a:ext cx="3947098" cy="3848334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9CD5F4-A6E4-B9AF-31BB-6FBE670FDCAE}"/>
              </a:ext>
            </a:extLst>
          </p:cNvPr>
          <p:cNvSpPr txBox="1"/>
          <p:nvPr/>
        </p:nvSpPr>
        <p:spPr>
          <a:xfrm>
            <a:off x="6455742" y="1659848"/>
            <a:ext cx="4737652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s-ES" dirty="0">
                <a:cs typeface="Calibri"/>
              </a:rPr>
              <a:t>Realizad en familia las actividades que os proponemos en cada frutita.</a:t>
            </a:r>
            <a:r>
              <a:rPr lang="es-ES" dirty="0">
                <a:ea typeface="+mn-lt"/>
                <a:cs typeface="+mn-lt"/>
              </a:rPr>
              <a:t> Debéis entender correctamente lo que se pide en cada actividad. </a:t>
            </a:r>
          </a:p>
          <a:p>
            <a:pPr marL="342900" indent="-342900">
              <a:buAutoNum type="arabicPeriod"/>
            </a:pPr>
            <a:r>
              <a:rPr lang="es-ES" dirty="0">
                <a:ea typeface="+mn-lt"/>
                <a:cs typeface="+mn-lt"/>
              </a:rPr>
              <a:t> Hasta la actividad número 3 es obligatorio. Si al llegar a esta actividad, habéis tenido dificultades, pasad por "Un descansito" y luego continua hasta "FIN". </a:t>
            </a:r>
          </a:p>
          <a:p>
            <a:pPr marL="342900" indent="-342900">
              <a:buAutoNum type="arabicPeriod"/>
            </a:pPr>
            <a:r>
              <a:rPr lang="es-ES" dirty="0">
                <a:ea typeface="+mn-lt"/>
                <a:cs typeface="+mn-lt"/>
              </a:rPr>
              <a:t> Recordad pasarlo bien y aprender en el camino.</a:t>
            </a:r>
            <a:r>
              <a:rPr lang="es-ES" dirty="0">
                <a:cs typeface="Calibri"/>
              </a:rPr>
              <a:t> Lo más importante es saber cuidarnos y disfrutar haciéndolas.</a:t>
            </a:r>
          </a:p>
          <a:p>
            <a:pPr marL="342900" indent="-342900">
              <a:buAutoNum type="arabicPeriod"/>
            </a:pPr>
            <a:endParaRPr lang="es-ES" dirty="0">
              <a:cs typeface="Calibri"/>
            </a:endParaRPr>
          </a:p>
          <a:p>
            <a:r>
              <a:rPr lang="es-ES" dirty="0">
                <a:cs typeface="Calibri"/>
              </a:rPr>
              <a:t>¡Pasadlo bien!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E88A1E3-5DD4-B8EB-63FC-63719C2B0397}"/>
              </a:ext>
            </a:extLst>
          </p:cNvPr>
          <p:cNvSpPr txBox="1"/>
          <p:nvPr/>
        </p:nvSpPr>
        <p:spPr>
          <a:xfrm>
            <a:off x="9335068" y="5628529"/>
            <a:ext cx="2710868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400" dirty="0">
                <a:cs typeface="Calibri"/>
              </a:rPr>
              <a:t>Julio Navarro Rubio</a:t>
            </a:r>
          </a:p>
          <a:p>
            <a:r>
              <a:rPr lang="es-ES" sz="1400" dirty="0">
                <a:cs typeface="Calibri"/>
              </a:rPr>
              <a:t>EAT Villaverde </a:t>
            </a:r>
          </a:p>
          <a:p>
            <a:r>
              <a:rPr lang="es-ES" sz="1400" dirty="0">
                <a:cs typeface="Calibri"/>
              </a:rPr>
              <a:t>Primer ciclo de educación Infantil Nivel 2-3 años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456F0CC-9293-3274-9654-9D3E8DE9A494}"/>
              </a:ext>
            </a:extLst>
          </p:cNvPr>
          <p:cNvSpPr txBox="1"/>
          <p:nvPr/>
        </p:nvSpPr>
        <p:spPr>
          <a:xfrm>
            <a:off x="5461829" y="553488"/>
            <a:ext cx="5731565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400" b="1" dirty="0">
                <a:solidFill>
                  <a:srgbClr val="002060"/>
                </a:solidFill>
                <a:cs typeface="Calibri"/>
              </a:rPr>
              <a:t>INSTRUCCIONES PARA REALIZAR </a:t>
            </a:r>
            <a:br>
              <a:rPr lang="es-ES" sz="2400" b="1" dirty="0">
                <a:solidFill>
                  <a:srgbClr val="002060"/>
                </a:solidFill>
                <a:cs typeface="Calibri"/>
              </a:rPr>
            </a:br>
            <a:r>
              <a:rPr lang="es-ES" sz="2400" b="1" dirty="0">
                <a:solidFill>
                  <a:srgbClr val="002060"/>
                </a:solidFill>
                <a:cs typeface="Calibri"/>
              </a:rPr>
              <a:t>TU ESPACIO DE ACTIVIDADES...</a:t>
            </a:r>
            <a:endParaRPr lang="es-ES" sz="2400" dirty="0">
              <a:solidFill>
                <a:srgbClr val="002060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89995807"/>
      </p:ext>
    </p:extLst>
  </p:cSld>
  <p:clrMapOvr>
    <a:masterClrMapping/>
  </p:clrMapOvr>
</p:sld>
</file>

<file path=ppt/theme/theme1.xml><?xml version="1.0" encoding="utf-8"?>
<a:theme xmlns:a="http://schemas.openxmlformats.org/drawingml/2006/main" name="LimelightVTI">
  <a:themeElements>
    <a:clrScheme name="AnalogousFromLightSeedLeftStep">
      <a:dk1>
        <a:srgbClr val="000000"/>
      </a:dk1>
      <a:lt1>
        <a:srgbClr val="FFFFFF"/>
      </a:lt1>
      <a:dk2>
        <a:srgbClr val="3E2441"/>
      </a:dk2>
      <a:lt2>
        <a:srgbClr val="E8E6E2"/>
      </a:lt2>
      <a:accent1>
        <a:srgbClr val="96A3C6"/>
      </a:accent1>
      <a:accent2>
        <a:srgbClr val="7FA7BA"/>
      </a:accent2>
      <a:accent3>
        <a:srgbClr val="82ACA8"/>
      </a:accent3>
      <a:accent4>
        <a:srgbClr val="77AE92"/>
      </a:accent4>
      <a:accent5>
        <a:srgbClr val="81AC84"/>
      </a:accent5>
      <a:accent6>
        <a:srgbClr val="8AAE77"/>
      </a:accent6>
      <a:hlink>
        <a:srgbClr val="908157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melightVTI" id="{7936DCFD-B587-41FD-9126-64F2709ED40B}" vid="{74F41540-78F1-4C56-9EAA-6FA6E9F1D7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102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Trade Gothic Next Cond</vt:lpstr>
      <vt:lpstr>Trade Gothic Next Light</vt:lpstr>
      <vt:lpstr>LimelightVTI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Puesto2</dc:creator>
  <cp:lastModifiedBy>Puesto2</cp:lastModifiedBy>
  <cp:revision>1</cp:revision>
  <dcterms:created xsi:type="dcterms:W3CDTF">2024-02-06T13:05:16Z</dcterms:created>
  <dcterms:modified xsi:type="dcterms:W3CDTF">2024-02-06T13:08:40Z</dcterms:modified>
</cp:coreProperties>
</file>