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12BED07-6713-92AA-40AF-AE58F4F83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8406" y="4512376"/>
            <a:ext cx="8639776" cy="90019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9EF77-BF49-E4C1-0FC7-563354777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D5853-25AA-1C3D-EAD2-49667479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F0DAD-5850-CAAE-CD25-4D6DDDFF3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851B1-0B20-9549-0D70-886AA9D04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8406" y="1720884"/>
            <a:ext cx="8639775" cy="2734693"/>
          </a:xfrm>
          <a:noFill/>
        </p:spPr>
        <p:txBody>
          <a:bodyPr anchor="b">
            <a:normAutofit/>
          </a:bodyPr>
          <a:lstStyle>
            <a:lvl1pPr algn="l">
              <a:defRPr sz="3200" spc="53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06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2C3AB-851A-0D2F-B3AE-5B161CFFC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338" y="1255172"/>
            <a:ext cx="9297346" cy="1050707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89FD6B-3621-3904-7878-A2825C692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24338" y="2419468"/>
            <a:ext cx="9297346" cy="32543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08AE9-D8ED-ED5D-D7B0-A4381177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EF98B-AC81-D122-3D05-9C4E2FE42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FB543-B138-6627-3714-12105D17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2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DE16D-F1A0-DDB5-A98C-A9055C93D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26961" y="1414196"/>
            <a:ext cx="1817441" cy="410060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A548F-8DA7-C53C-1BFE-7C720CB20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46042" y="1414196"/>
            <a:ext cx="7780919" cy="410060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EA2C8-1C90-25D0-8B0A-30B73CFD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FF1A4-0404-DA2D-1EA4-828091C0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57155-0F4A-F7B7-C4A8-755572E98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2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8F26-B5E3-8A90-51FC-8520D1D73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A4D95-10F3-6212-8302-5610C43E3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81BE7-A53D-441E-0393-0E59412C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F10F0-B23F-BF4B-DB66-9BCF734D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5DDEC-13A7-D988-D082-03076F80F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8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0CFA-45ED-71B0-EE3E-CCE6D5C1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474" y="2413788"/>
            <a:ext cx="8085116" cy="2737521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7BECA-A01D-7D7A-F2A6-891EC9D22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2474" y="1351721"/>
            <a:ext cx="8085118" cy="99391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16478-6FAF-D420-0B87-6EABB81E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4289B-CB0D-8AFC-7C02-F755C0DCC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71E4-8A9E-2A30-D7FE-B3505124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71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F941-C3A7-545F-8046-C7A9AC803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817" y="1272209"/>
            <a:ext cx="9164725" cy="103367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D4277-CFAE-EEF6-3346-61F06D5A3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817" y="2425148"/>
            <a:ext cx="4188635" cy="31606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43384-699D-84FC-C8B5-7BDE49BB4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1355" y="2425148"/>
            <a:ext cx="4188635" cy="31606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49386-AFC8-03DA-4563-07B0A011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ED60A-7704-31D9-7D4D-65C635ED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927DA-3B5E-13B8-0BA8-5DCFF001E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09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7B55A-280B-BDCB-F966-8578DDE7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442" y="600817"/>
            <a:ext cx="10079497" cy="1168706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EA03-7008-14AB-547B-E66EA4EC9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7442" y="1798488"/>
            <a:ext cx="4599587" cy="668492"/>
          </a:xfrm>
        </p:spPr>
        <p:txBody>
          <a:bodyPr anchor="b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29F56-D2C8-71FE-FA59-002819D5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442" y="2777279"/>
            <a:ext cx="4599587" cy="32769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524D2-CA8D-75F3-D089-C2F0E20D47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7352" y="1798488"/>
            <a:ext cx="4599588" cy="668492"/>
          </a:xfrm>
        </p:spPr>
        <p:txBody>
          <a:bodyPr anchor="b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9B0E3-5AE5-0516-27BF-9F246137F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7352" y="2777279"/>
            <a:ext cx="4599588" cy="32769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B319A7-6048-4735-B2AC-6D6043F14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5F875-F23E-D0D2-9115-CD494FDA0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B4F88F-F488-D9D5-CF99-AA1750AA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5094593-EFC2-EEEF-74CD-BD00F4132A94}"/>
              </a:ext>
            </a:extLst>
          </p:cNvPr>
          <p:cNvCxnSpPr>
            <a:cxnSpLocks/>
          </p:cNvCxnSpPr>
          <p:nvPr/>
        </p:nvCxnSpPr>
        <p:spPr>
          <a:xfrm>
            <a:off x="6571185" y="2593591"/>
            <a:ext cx="4525755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851F6D-436C-FA47-8CD1-2C10E735764A}"/>
              </a:ext>
            </a:extLst>
          </p:cNvPr>
          <p:cNvCxnSpPr>
            <a:cxnSpLocks/>
          </p:cNvCxnSpPr>
          <p:nvPr/>
        </p:nvCxnSpPr>
        <p:spPr>
          <a:xfrm>
            <a:off x="1107503" y="2593591"/>
            <a:ext cx="4509526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35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91B86-9261-4E82-EF65-30F78154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A5E84-E43B-20AE-E80D-47CB0B07B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5797-14F1-9FEB-247C-0E325AF7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5D7AF-1489-8F93-4828-0AE784B8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85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CAF1C-8901-AE05-E52C-D5B959410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CD4F90-2973-4FE2-6C2C-5C2AC5C5A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0414B-A7EC-0C14-EFD2-29C5582C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1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378C7-A764-C5E4-A6A4-DC5B1B35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121" y="1391478"/>
            <a:ext cx="3288432" cy="1951414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FE178-4B5D-413B-6583-AB81E8D04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3235" y="920080"/>
            <a:ext cx="5312467" cy="502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92F6D-71AB-9630-9DBE-46041C50C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0121" y="3566727"/>
            <a:ext cx="3288432" cy="1766325"/>
          </a:xfrm>
        </p:spPr>
        <p:txBody>
          <a:bodyPr anchor="b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EAAD1-C919-6E2E-32D2-E199025F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8B5D8-E15B-BE38-2A89-BD0F02E1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ECC26-B78C-4CBD-6883-97E80D3E5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AAC029-BE5C-900C-E7D2-DE6E31789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3198" y="931857"/>
            <a:ext cx="4305523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9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04EAA-30F7-390A-C77C-2E5BD821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120" y="1391478"/>
            <a:ext cx="3322510" cy="2037522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513A1C34-81AC-D534-67B1-427212289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907143" y="931857"/>
            <a:ext cx="5351659" cy="499630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1012D-3524-26C6-64C1-8CE6E7A9A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0120" y="3742792"/>
            <a:ext cx="3322510" cy="1590261"/>
          </a:xfrm>
        </p:spPr>
        <p:txBody>
          <a:bodyPr anchor="b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FA6D7-1BE0-F14D-A2F7-4836180B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6B5AC-3F20-FDC1-D579-7C4C6B4E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74ACA-1D54-81FA-70B1-31AB3011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D8EE65-D4F9-418A-1628-F5DFD3DBA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3198" y="931857"/>
            <a:ext cx="4305523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35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792104-6F24-CD50-F55E-22A55084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442" y="1233199"/>
            <a:ext cx="8977511" cy="1073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059CB-D00E-398D-E4D9-59792FC40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0444" y="2419639"/>
            <a:ext cx="8977509" cy="314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FBC38-D897-7CBE-AC89-A95A2222D7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7726" y="61991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fld id="{E7736193-EDE3-4BB5-AE5F-E6E5472AB8BE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28008-2A03-D518-4A75-30816EB0D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86625" y="6199188"/>
            <a:ext cx="34099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91D49-2BD8-1C36-B43A-CF2F91777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6577" y="6199188"/>
            <a:ext cx="619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E2A49E-0BD9-321C-F602-AFA2FCF9B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3198" y="931857"/>
            <a:ext cx="10326946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0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01" r:id="rId5"/>
    <p:sldLayoutId id="2147483706" r:id="rId6"/>
    <p:sldLayoutId id="2147483702" r:id="rId7"/>
    <p:sldLayoutId id="2147483703" r:id="rId8"/>
    <p:sldLayoutId id="2147483704" r:id="rId9"/>
    <p:sldLayoutId id="2147483705" r:id="rId10"/>
    <p:sldLayoutId id="2147483707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5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18D3569-35F6-9F66-D447-1EB096008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Vista superior del espacio de trabajo verde menta con computadora portátil, café, cuaderno, bolígrafo, gafas y mouse">
            <a:extLst>
              <a:ext uri="{FF2B5EF4-FFF2-40B4-BE49-F238E27FC236}">
                <a16:creationId xmlns:a16="http://schemas.microsoft.com/office/drawing/2014/main" id="{FBAD71FA-BD4E-ECAD-5708-55CAF7783B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E35BCF-0A8D-06B3-5C64-EFB1D76CD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10039" y="1504833"/>
            <a:ext cx="3947098" cy="3848334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59CD5F4-A6E4-B9AF-31BB-6FBE670FDCAE}"/>
              </a:ext>
            </a:extLst>
          </p:cNvPr>
          <p:cNvSpPr txBox="1"/>
          <p:nvPr/>
        </p:nvSpPr>
        <p:spPr>
          <a:xfrm>
            <a:off x="6455742" y="1659848"/>
            <a:ext cx="4737652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ES" dirty="0">
                <a:cs typeface="Calibri"/>
              </a:rPr>
              <a:t>Realizad en familia las actividades que os proponemos en cada frutita.</a:t>
            </a:r>
            <a:r>
              <a:rPr lang="es-ES" dirty="0">
                <a:ea typeface="+mn-lt"/>
                <a:cs typeface="+mn-lt"/>
              </a:rPr>
              <a:t> Debéis entender correctamente lo que se pide en cada actividad. </a:t>
            </a:r>
          </a:p>
          <a:p>
            <a:pPr marL="342900" indent="-342900">
              <a:buAutoNum type="arabicPeriod"/>
            </a:pPr>
            <a:r>
              <a:rPr lang="es-ES" dirty="0">
                <a:ea typeface="+mn-lt"/>
                <a:cs typeface="+mn-lt"/>
              </a:rPr>
              <a:t> Hasta la actividad número 3 es obligatorio. Si al llegar a esta actividad, habéis tenido dificultades, pasad por "Un descansito" y luego continua hasta "FIN". </a:t>
            </a:r>
          </a:p>
          <a:p>
            <a:pPr marL="342900" indent="-342900">
              <a:buAutoNum type="arabicPeriod"/>
            </a:pPr>
            <a:r>
              <a:rPr lang="es-ES" dirty="0">
                <a:ea typeface="+mn-lt"/>
                <a:cs typeface="+mn-lt"/>
              </a:rPr>
              <a:t> Recordad pasarlo bien y aprender en el camino.</a:t>
            </a:r>
            <a:r>
              <a:rPr lang="es-ES" dirty="0">
                <a:cs typeface="Calibri"/>
              </a:rPr>
              <a:t> Lo más importante es saber cuidarnos y disfrutar haciéndolas.</a:t>
            </a:r>
          </a:p>
          <a:p>
            <a:pPr marL="342900" indent="-342900">
              <a:buAutoNum type="arabicPeriod"/>
            </a:pPr>
            <a:endParaRPr lang="es-ES" dirty="0">
              <a:cs typeface="Calibri"/>
            </a:endParaRPr>
          </a:p>
          <a:p>
            <a:r>
              <a:rPr lang="es-ES" dirty="0">
                <a:cs typeface="Calibri"/>
              </a:rPr>
              <a:t>¡Pasadlo bien!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88A1E3-5DD4-B8EB-63FC-63719C2B0397}"/>
              </a:ext>
            </a:extLst>
          </p:cNvPr>
          <p:cNvSpPr txBox="1"/>
          <p:nvPr/>
        </p:nvSpPr>
        <p:spPr>
          <a:xfrm>
            <a:off x="9335068" y="5628529"/>
            <a:ext cx="271086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dirty="0">
                <a:cs typeface="Calibri"/>
              </a:rPr>
              <a:t>Julio Navarro Rubio</a:t>
            </a:r>
          </a:p>
          <a:p>
            <a:r>
              <a:rPr lang="es-ES" sz="1400" dirty="0">
                <a:cs typeface="Calibri"/>
              </a:rPr>
              <a:t>EAT Villaverde </a:t>
            </a:r>
          </a:p>
          <a:p>
            <a:r>
              <a:rPr lang="es-ES" sz="1400" dirty="0">
                <a:cs typeface="Calibri"/>
              </a:rPr>
              <a:t>Primer ciclo de educación Infantil Nivel 2-3 años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456F0CC-9293-3274-9654-9D3E8DE9A494}"/>
              </a:ext>
            </a:extLst>
          </p:cNvPr>
          <p:cNvSpPr txBox="1"/>
          <p:nvPr/>
        </p:nvSpPr>
        <p:spPr>
          <a:xfrm>
            <a:off x="5461829" y="553488"/>
            <a:ext cx="573156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002060"/>
                </a:solidFill>
                <a:cs typeface="Calibri"/>
              </a:rPr>
              <a:t>INSTRUCCIONES PARA REALIZAR </a:t>
            </a:r>
            <a:br>
              <a:rPr lang="es-ES" sz="2400" b="1" dirty="0">
                <a:solidFill>
                  <a:srgbClr val="002060"/>
                </a:solidFill>
                <a:cs typeface="Calibri"/>
              </a:rPr>
            </a:br>
            <a:r>
              <a:rPr lang="es-ES" sz="2400" b="1" dirty="0">
                <a:solidFill>
                  <a:srgbClr val="002060"/>
                </a:solidFill>
                <a:cs typeface="Calibri"/>
              </a:rPr>
              <a:t>TU ESPACIO DE ACTIVIDADES...</a:t>
            </a:r>
            <a:endParaRPr lang="es-ES" sz="2400" dirty="0">
              <a:solidFill>
                <a:srgbClr val="002060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89995807"/>
      </p:ext>
    </p:extLst>
  </p:cSld>
  <p:clrMapOvr>
    <a:masterClrMapping/>
  </p:clrMapOvr>
</p:sld>
</file>

<file path=ppt/theme/theme1.xml><?xml version="1.0" encoding="utf-8"?>
<a:theme xmlns:a="http://schemas.openxmlformats.org/drawingml/2006/main" name="LimelightVTI">
  <a:themeElements>
    <a:clrScheme name="AnalogousFromLightSeedLeftStep">
      <a:dk1>
        <a:srgbClr val="000000"/>
      </a:dk1>
      <a:lt1>
        <a:srgbClr val="FFFFFF"/>
      </a:lt1>
      <a:dk2>
        <a:srgbClr val="3E2441"/>
      </a:dk2>
      <a:lt2>
        <a:srgbClr val="E8E6E2"/>
      </a:lt2>
      <a:accent1>
        <a:srgbClr val="96A3C6"/>
      </a:accent1>
      <a:accent2>
        <a:srgbClr val="7FA7BA"/>
      </a:accent2>
      <a:accent3>
        <a:srgbClr val="82ACA8"/>
      </a:accent3>
      <a:accent4>
        <a:srgbClr val="77AE92"/>
      </a:accent4>
      <a:accent5>
        <a:srgbClr val="81AC84"/>
      </a:accent5>
      <a:accent6>
        <a:srgbClr val="8AAE77"/>
      </a:accent6>
      <a:hlink>
        <a:srgbClr val="908157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melightVTI" id="{7936DCFD-B587-41FD-9126-64F2709ED40B}" vid="{74F41540-78F1-4C56-9EAA-6FA6E9F1D77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102</Words>
  <Application>Microsoft Office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Trade Gothic Next Cond</vt:lpstr>
      <vt:lpstr>Trade Gothic Next Light</vt:lpstr>
      <vt:lpstr>LimelightVTI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Puesto2</dc:creator>
  <cp:lastModifiedBy>Puesto2</cp:lastModifiedBy>
  <cp:revision>1</cp:revision>
  <dcterms:created xsi:type="dcterms:W3CDTF">2024-02-06T13:05:16Z</dcterms:created>
  <dcterms:modified xsi:type="dcterms:W3CDTF">2024-02-06T13:08:40Z</dcterms:modified>
</cp:coreProperties>
</file>