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9EEAF-A4BA-A4E9-1F24-35D04335C8AB}" v="16" dt="2023-05-26T09:53:22.463"/>
    <p1510:client id="{2885A5FF-1248-4D93-B2FC-3716A81083B7}" v="168" dt="2023-05-25T19:22:55.261"/>
    <p1510:client id="{2B7B1A73-E64E-36FE-D4DA-D4B8E9B45D78}" v="25" dt="2023-05-26T08:55:38.726"/>
    <p1510:client id="{6867C947-9120-376F-3475-4D1E3982B2A1}" v="9" dt="2023-05-26T08:49:17.209"/>
    <p1510:client id="{B244FD75-C547-6B67-99DD-55E95A5E7D45}" v="44" dt="2023-05-26T09:27:03.937"/>
    <p1510:client id="{B93A5C7F-408A-560B-3DBB-B1432569D5DF}" v="3" dt="2023-05-26T09:58:38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ias Sanchez, Ricardo" userId="S::rmacias1@educa.madrid.org::4175bac3-00cf-4632-bcba-e667d407ae8a" providerId="AD" clId="Web-{2885A5FF-1248-4D93-B2FC-3716A81083B7}"/>
    <pc:docChg chg="modSld addMainMaster delMainMaster">
      <pc:chgData name="Macias Sanchez, Ricardo" userId="S::rmacias1@educa.madrid.org::4175bac3-00cf-4632-bcba-e667d407ae8a" providerId="AD" clId="Web-{2885A5FF-1248-4D93-B2FC-3716A81083B7}" dt="2023-05-25T19:22:55.261" v="103" actId="1076"/>
      <pc:docMkLst>
        <pc:docMk/>
      </pc:docMkLst>
      <pc:sldChg chg="addSp delSp modSp mod setBg modClrScheme chgLayout">
        <pc:chgData name="Macias Sanchez, Ricardo" userId="S::rmacias1@educa.madrid.org::4175bac3-00cf-4632-bcba-e667d407ae8a" providerId="AD" clId="Web-{2885A5FF-1248-4D93-B2FC-3716A81083B7}" dt="2023-05-25T19:22:55.261" v="103" actId="1076"/>
        <pc:sldMkLst>
          <pc:docMk/>
          <pc:sldMk cId="2406273178" sldId="256"/>
        </pc:sldMkLst>
        <pc:spChg chg="del">
          <ac:chgData name="Macias Sanchez, Ricardo" userId="S::rmacias1@educa.madrid.org::4175bac3-00cf-4632-bcba-e667d407ae8a" providerId="AD" clId="Web-{2885A5FF-1248-4D93-B2FC-3716A81083B7}" dt="2023-05-25T19:03:09.420" v="1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Macias Sanchez, Ricardo" userId="S::rmacias1@educa.madrid.org::4175bac3-00cf-4632-bcba-e667d407ae8a" providerId="AD" clId="Web-{2885A5FF-1248-4D93-B2FC-3716A81083B7}" dt="2023-05-25T19:03:09.420" v="0"/>
          <ac:spMkLst>
            <pc:docMk/>
            <pc:sldMk cId="2406273178" sldId="256"/>
            <ac:spMk id="3" creationId="{00000000-0000-0000-0000-000000000000}"/>
          </ac:spMkLst>
        </pc:spChg>
        <pc:spChg chg="add mod">
          <ac:chgData name="Macias Sanchez, Ricardo" userId="S::rmacias1@educa.madrid.org::4175bac3-00cf-4632-bcba-e667d407ae8a" providerId="AD" clId="Web-{2885A5FF-1248-4D93-B2FC-3716A81083B7}" dt="2023-05-25T19:14:26.320" v="45" actId="14100"/>
          <ac:spMkLst>
            <pc:docMk/>
            <pc:sldMk cId="2406273178" sldId="256"/>
            <ac:spMk id="5" creationId="{E61356C9-E678-CD4C-3642-CC27E3A7F3B4}"/>
          </ac:spMkLst>
        </pc:spChg>
        <pc:spChg chg="add mod">
          <ac:chgData name="Macias Sanchez, Ricardo" userId="S::rmacias1@educa.madrid.org::4175bac3-00cf-4632-bcba-e667d407ae8a" providerId="AD" clId="Web-{2885A5FF-1248-4D93-B2FC-3716A81083B7}" dt="2023-05-25T19:22:50.542" v="102" actId="1076"/>
          <ac:spMkLst>
            <pc:docMk/>
            <pc:sldMk cId="2406273178" sldId="256"/>
            <ac:spMk id="6" creationId="{F95582A6-4573-C5E7-FCB3-BF0AEC0E0534}"/>
          </ac:spMkLst>
        </pc:spChg>
        <pc:spChg chg="add mod">
          <ac:chgData name="Macias Sanchez, Ricardo" userId="S::rmacias1@educa.madrid.org::4175bac3-00cf-4632-bcba-e667d407ae8a" providerId="AD" clId="Web-{2885A5FF-1248-4D93-B2FC-3716A81083B7}" dt="2023-05-25T19:20:11.833" v="77" actId="20577"/>
          <ac:spMkLst>
            <pc:docMk/>
            <pc:sldMk cId="2406273178" sldId="256"/>
            <ac:spMk id="8" creationId="{C2EF0F5D-F406-DCC5-987C-EBCCD67EBF0A}"/>
          </ac:spMkLst>
        </pc:spChg>
        <pc:spChg chg="add del">
          <ac:chgData name="Macias Sanchez, Ricardo" userId="S::rmacias1@educa.madrid.org::4175bac3-00cf-4632-bcba-e667d407ae8a" providerId="AD" clId="Web-{2885A5FF-1248-4D93-B2FC-3716A81083B7}" dt="2023-05-25T19:13:39.037" v="42"/>
          <ac:spMkLst>
            <pc:docMk/>
            <pc:sldMk cId="2406273178" sldId="256"/>
            <ac:spMk id="9" creationId="{5D9FC6AC-4A12-4825-8ABE-0732B8EF4D16}"/>
          </ac:spMkLst>
        </pc:spChg>
        <pc:spChg chg="add mod">
          <ac:chgData name="Macias Sanchez, Ricardo" userId="S::rmacias1@educa.madrid.org::4175bac3-00cf-4632-bcba-e667d407ae8a" providerId="AD" clId="Web-{2885A5FF-1248-4D93-B2FC-3716A81083B7}" dt="2023-05-25T19:22:21.478" v="92" actId="1076"/>
          <ac:spMkLst>
            <pc:docMk/>
            <pc:sldMk cId="2406273178" sldId="256"/>
            <ac:spMk id="11" creationId="{6D11009C-8811-FCF8-CE4F-0BB4A07062BA}"/>
          </ac:spMkLst>
        </pc:spChg>
        <pc:spChg chg="add del mod">
          <ac:chgData name="Macias Sanchez, Ricardo" userId="S::rmacias1@educa.madrid.org::4175bac3-00cf-4632-bcba-e667d407ae8a" providerId="AD" clId="Web-{2885A5FF-1248-4D93-B2FC-3716A81083B7}" dt="2023-05-25T19:22:37.526" v="98"/>
          <ac:spMkLst>
            <pc:docMk/>
            <pc:sldMk cId="2406273178" sldId="256"/>
            <ac:spMk id="13" creationId="{77ACC26D-FF47-318E-EDCB-5AEAA79F4D64}"/>
          </ac:spMkLst>
        </pc:spChg>
        <pc:spChg chg="add">
          <ac:chgData name="Macias Sanchez, Ricardo" userId="S::rmacias1@educa.madrid.org::4175bac3-00cf-4632-bcba-e667d407ae8a" providerId="AD" clId="Web-{2885A5FF-1248-4D93-B2FC-3716A81083B7}" dt="2023-05-25T19:13:39.037" v="42"/>
          <ac:spMkLst>
            <pc:docMk/>
            <pc:sldMk cId="2406273178" sldId="256"/>
            <ac:spMk id="14" creationId="{DC591C09-04EE-41A7-BC35-466CD8800556}"/>
          </ac:spMkLst>
        </pc:spChg>
        <pc:spChg chg="add mod">
          <ac:chgData name="Macias Sanchez, Ricardo" userId="S::rmacias1@educa.madrid.org::4175bac3-00cf-4632-bcba-e667d407ae8a" providerId="AD" clId="Web-{2885A5FF-1248-4D93-B2FC-3716A81083B7}" dt="2023-05-25T19:22:45.495" v="101" actId="20577"/>
          <ac:spMkLst>
            <pc:docMk/>
            <pc:sldMk cId="2406273178" sldId="256"/>
            <ac:spMk id="15" creationId="{F2D297AC-9DF7-E3B9-AD92-AE88081B5481}"/>
          </ac:spMkLst>
        </pc:spChg>
        <pc:spChg chg="add">
          <ac:chgData name="Macias Sanchez, Ricardo" userId="S::rmacias1@educa.madrid.org::4175bac3-00cf-4632-bcba-e667d407ae8a" providerId="AD" clId="Web-{2885A5FF-1248-4D93-B2FC-3716A81083B7}" dt="2023-05-25T19:13:39.037" v="42"/>
          <ac:spMkLst>
            <pc:docMk/>
            <pc:sldMk cId="2406273178" sldId="256"/>
            <ac:spMk id="16" creationId="{9FD6A395-8B77-4B2D-AA7E-1B4CE370CB43}"/>
          </ac:spMkLst>
        </pc:spChg>
        <pc:picChg chg="add mod">
          <ac:chgData name="Macias Sanchez, Ricardo" userId="S::rmacias1@educa.madrid.org::4175bac3-00cf-4632-bcba-e667d407ae8a" providerId="AD" clId="Web-{2885A5FF-1248-4D93-B2FC-3716A81083B7}" dt="2023-05-25T19:13:39.037" v="42"/>
          <ac:picMkLst>
            <pc:docMk/>
            <pc:sldMk cId="2406273178" sldId="256"/>
            <ac:picMk id="4" creationId="{68B49735-2B1D-D9B1-D6A3-5B565F2E4156}"/>
          </ac:picMkLst>
        </pc:picChg>
        <pc:picChg chg="add mod">
          <ac:chgData name="Macias Sanchez, Ricardo" userId="S::rmacias1@educa.madrid.org::4175bac3-00cf-4632-bcba-e667d407ae8a" providerId="AD" clId="Web-{2885A5FF-1248-4D93-B2FC-3716A81083B7}" dt="2023-05-25T19:19:44.551" v="73" actId="1076"/>
          <ac:picMkLst>
            <pc:docMk/>
            <pc:sldMk cId="2406273178" sldId="256"/>
            <ac:picMk id="7" creationId="{C12AF681-986F-5A58-D8DA-CA4BF7951F0F}"/>
          </ac:picMkLst>
        </pc:picChg>
        <pc:picChg chg="add mod">
          <ac:chgData name="Macias Sanchez, Ricardo" userId="S::rmacias1@educa.madrid.org::4175bac3-00cf-4632-bcba-e667d407ae8a" providerId="AD" clId="Web-{2885A5FF-1248-4D93-B2FC-3716A81083B7}" dt="2023-05-25T19:22:23.916" v="93" actId="1076"/>
          <ac:picMkLst>
            <pc:docMk/>
            <pc:sldMk cId="2406273178" sldId="256"/>
            <ac:picMk id="10" creationId="{2BE31C13-3516-D24C-CE96-1DFCA79EBDD4}"/>
          </ac:picMkLst>
        </pc:picChg>
        <pc:picChg chg="add mod">
          <ac:chgData name="Macias Sanchez, Ricardo" userId="S::rmacias1@educa.madrid.org::4175bac3-00cf-4632-bcba-e667d407ae8a" providerId="AD" clId="Web-{2885A5FF-1248-4D93-B2FC-3716A81083B7}" dt="2023-05-25T19:22:55.261" v="103" actId="1076"/>
          <ac:picMkLst>
            <pc:docMk/>
            <pc:sldMk cId="2406273178" sldId="256"/>
            <ac:picMk id="12" creationId="{425144C5-EDDC-68F6-E5B9-FAA7F92A2C6C}"/>
          </ac:picMkLst>
        </pc:picChg>
        <pc:cxnChg chg="add">
          <ac:chgData name="Macias Sanchez, Ricardo" userId="S::rmacias1@educa.madrid.org::4175bac3-00cf-4632-bcba-e667d407ae8a" providerId="AD" clId="Web-{2885A5FF-1248-4D93-B2FC-3716A81083B7}" dt="2023-05-25T19:13:39.037" v="42"/>
          <ac:cxnSpMkLst>
            <pc:docMk/>
            <pc:sldMk cId="2406273178" sldId="256"/>
            <ac:cxnSpMk id="18" creationId="{1C5372E1-5D0A-4FE4-B20F-D0CF85FD068B}"/>
          </ac:cxnSpMkLst>
        </pc:cxnChg>
        <pc:cxnChg chg="add">
          <ac:chgData name="Macias Sanchez, Ricardo" userId="S::rmacias1@educa.madrid.org::4175bac3-00cf-4632-bcba-e667d407ae8a" providerId="AD" clId="Web-{2885A5FF-1248-4D93-B2FC-3716A81083B7}" dt="2023-05-25T19:13:39.037" v="42"/>
          <ac:cxnSpMkLst>
            <pc:docMk/>
            <pc:sldMk cId="2406273178" sldId="256"/>
            <ac:cxnSpMk id="20" creationId="{513081F5-C318-4421-A7E9-D7F6810B656E}"/>
          </ac:cxnSpMkLst>
        </pc:cxnChg>
      </pc:sldChg>
      <pc:sldMasterChg chg="del delSldLayout">
        <pc:chgData name="Macias Sanchez, Ricardo" userId="S::rmacias1@educa.madrid.org::4175bac3-00cf-4632-bcba-e667d407ae8a" providerId="AD" clId="Web-{2885A5FF-1248-4D93-B2FC-3716A81083B7}" dt="2023-05-25T19:13:39.037" v="42"/>
        <pc:sldMasterMkLst>
          <pc:docMk/>
          <pc:sldMasterMk cId="2933118997" sldId="2147483648"/>
        </pc:sldMasterMkLst>
        <pc:sldLayoutChg chg="del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2933118997" sldId="2147483648"/>
            <pc:sldLayoutMk cId="2288191458" sldId="2147483649"/>
          </pc:sldLayoutMkLst>
        </pc:sldLayoutChg>
        <pc:sldLayoutChg chg="del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2933118997" sldId="2147483648"/>
            <pc:sldLayoutMk cId="3398174421" sldId="2147483650"/>
          </pc:sldLayoutMkLst>
        </pc:sldLayoutChg>
        <pc:sldLayoutChg chg="del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2933118997" sldId="2147483648"/>
            <pc:sldLayoutMk cId="2339700568" sldId="2147483651"/>
          </pc:sldLayoutMkLst>
        </pc:sldLayoutChg>
        <pc:sldLayoutChg chg="del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2933118997" sldId="2147483648"/>
            <pc:sldLayoutMk cId="979029867" sldId="2147483652"/>
          </pc:sldLayoutMkLst>
        </pc:sldLayoutChg>
        <pc:sldLayoutChg chg="del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2933118997" sldId="2147483648"/>
            <pc:sldLayoutMk cId="1752394269" sldId="2147483653"/>
          </pc:sldLayoutMkLst>
        </pc:sldLayoutChg>
        <pc:sldLayoutChg chg="del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2933118997" sldId="2147483648"/>
            <pc:sldLayoutMk cId="3630658609" sldId="2147483654"/>
          </pc:sldLayoutMkLst>
        </pc:sldLayoutChg>
        <pc:sldLayoutChg chg="del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2933118997" sldId="2147483648"/>
            <pc:sldLayoutMk cId="3682375612" sldId="2147483655"/>
          </pc:sldLayoutMkLst>
        </pc:sldLayoutChg>
        <pc:sldLayoutChg chg="del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2933118997" sldId="2147483648"/>
            <pc:sldLayoutMk cId="1360449816" sldId="2147483656"/>
          </pc:sldLayoutMkLst>
        </pc:sldLayoutChg>
        <pc:sldLayoutChg chg="del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2933118997" sldId="2147483648"/>
            <pc:sldLayoutMk cId="383603595" sldId="2147483657"/>
          </pc:sldLayoutMkLst>
        </pc:sldLayoutChg>
        <pc:sldLayoutChg chg="del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2933118997" sldId="2147483648"/>
            <pc:sldLayoutMk cId="541863252" sldId="2147483658"/>
          </pc:sldLayoutMkLst>
        </pc:sldLayoutChg>
        <pc:sldLayoutChg chg="del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addSldLayout">
        <pc:chgData name="Macias Sanchez, Ricardo" userId="S::rmacias1@educa.madrid.org::4175bac3-00cf-4632-bcba-e667d407ae8a" providerId="AD" clId="Web-{2885A5FF-1248-4D93-B2FC-3716A81083B7}" dt="2023-05-25T19:13:39.037" v="42"/>
        <pc:sldMasterMkLst>
          <pc:docMk/>
          <pc:sldMasterMk cId="4226545600" sldId="2147483699"/>
        </pc:sldMasterMkLst>
        <pc:sldLayoutChg chg="add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4226545600" sldId="2147483699"/>
            <pc:sldLayoutMk cId="1773747033" sldId="2147483688"/>
          </pc:sldLayoutMkLst>
        </pc:sldLayoutChg>
        <pc:sldLayoutChg chg="add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4226545600" sldId="2147483699"/>
            <pc:sldLayoutMk cId="1060911942" sldId="2147483689"/>
          </pc:sldLayoutMkLst>
        </pc:sldLayoutChg>
        <pc:sldLayoutChg chg="add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4226545600" sldId="2147483699"/>
            <pc:sldLayoutMk cId="1726058934" sldId="2147483690"/>
          </pc:sldLayoutMkLst>
        </pc:sldLayoutChg>
        <pc:sldLayoutChg chg="add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4226545600" sldId="2147483699"/>
            <pc:sldLayoutMk cId="4206428456" sldId="2147483691"/>
          </pc:sldLayoutMkLst>
        </pc:sldLayoutChg>
        <pc:sldLayoutChg chg="add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4226545600" sldId="2147483699"/>
            <pc:sldLayoutMk cId="1202227383" sldId="2147483692"/>
          </pc:sldLayoutMkLst>
        </pc:sldLayoutChg>
        <pc:sldLayoutChg chg="add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4226545600" sldId="2147483699"/>
            <pc:sldLayoutMk cId="4220137637" sldId="2147483693"/>
          </pc:sldLayoutMkLst>
        </pc:sldLayoutChg>
        <pc:sldLayoutChg chg="add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4226545600" sldId="2147483699"/>
            <pc:sldLayoutMk cId="1852104324" sldId="2147483694"/>
          </pc:sldLayoutMkLst>
        </pc:sldLayoutChg>
        <pc:sldLayoutChg chg="add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4226545600" sldId="2147483699"/>
            <pc:sldLayoutMk cId="2679919349" sldId="2147483695"/>
          </pc:sldLayoutMkLst>
        </pc:sldLayoutChg>
        <pc:sldLayoutChg chg="add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4226545600" sldId="2147483699"/>
            <pc:sldLayoutMk cId="3449000746" sldId="2147483696"/>
          </pc:sldLayoutMkLst>
        </pc:sldLayoutChg>
        <pc:sldLayoutChg chg="add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4226545600" sldId="2147483699"/>
            <pc:sldLayoutMk cId="3019625868" sldId="2147483697"/>
          </pc:sldLayoutMkLst>
        </pc:sldLayoutChg>
        <pc:sldLayoutChg chg="add">
          <pc:chgData name="Macias Sanchez, Ricardo" userId="S::rmacias1@educa.madrid.org::4175bac3-00cf-4632-bcba-e667d407ae8a" providerId="AD" clId="Web-{2885A5FF-1248-4D93-B2FC-3716A81083B7}" dt="2023-05-25T19:13:39.037" v="42"/>
          <pc:sldLayoutMkLst>
            <pc:docMk/>
            <pc:sldMasterMk cId="4226545600" sldId="2147483699"/>
            <pc:sldLayoutMk cId="2588849241" sldId="2147483698"/>
          </pc:sldLayoutMkLst>
        </pc:sldLayoutChg>
      </pc:sldMasterChg>
    </pc:docChg>
  </pc:docChgLst>
  <pc:docChgLst>
    <pc:chgData name="Macias Sanchez, Ricardo" userId="S::rmacias1@educa.madrid.org::4175bac3-00cf-4632-bcba-e667d407ae8a" providerId="AD" clId="Web-{B93A5C7F-408A-560B-3DBB-B1432569D5DF}"/>
    <pc:docChg chg="modSld">
      <pc:chgData name="Macias Sanchez, Ricardo" userId="S::rmacias1@educa.madrid.org::4175bac3-00cf-4632-bcba-e667d407ae8a" providerId="AD" clId="Web-{B93A5C7F-408A-560B-3DBB-B1432569D5DF}" dt="2023-05-26T09:58:32.179" v="0" actId="20577"/>
      <pc:docMkLst>
        <pc:docMk/>
      </pc:docMkLst>
      <pc:sldChg chg="modSp">
        <pc:chgData name="Macias Sanchez, Ricardo" userId="S::rmacias1@educa.madrid.org::4175bac3-00cf-4632-bcba-e667d407ae8a" providerId="AD" clId="Web-{B93A5C7F-408A-560B-3DBB-B1432569D5DF}" dt="2023-05-26T09:58:32.179" v="0" actId="20577"/>
        <pc:sldMkLst>
          <pc:docMk/>
          <pc:sldMk cId="2406273178" sldId="256"/>
        </pc:sldMkLst>
        <pc:spChg chg="mod">
          <ac:chgData name="Macias Sanchez, Ricardo" userId="S::rmacias1@educa.madrid.org::4175bac3-00cf-4632-bcba-e667d407ae8a" providerId="AD" clId="Web-{B93A5C7F-408A-560B-3DBB-B1432569D5DF}" dt="2023-05-26T09:58:32.179" v="0" actId="20577"/>
          <ac:spMkLst>
            <pc:docMk/>
            <pc:sldMk cId="2406273178" sldId="256"/>
            <ac:spMk id="8" creationId="{C2EF0F5D-F406-DCC5-987C-EBCCD67EBF0A}"/>
          </ac:spMkLst>
        </pc:spChg>
      </pc:sldChg>
    </pc:docChg>
  </pc:docChgLst>
  <pc:docChgLst>
    <pc:chgData name="Macias Sanchez, Ricardo" userId="S::rmacias1@educa.madrid.org::4175bac3-00cf-4632-bcba-e667d407ae8a" providerId="AD" clId="Web-{2B7B1A73-E64E-36FE-D4DA-D4B8E9B45D78}"/>
    <pc:docChg chg="modSld">
      <pc:chgData name="Macias Sanchez, Ricardo" userId="S::rmacias1@educa.madrid.org::4175bac3-00cf-4632-bcba-e667d407ae8a" providerId="AD" clId="Web-{2B7B1A73-E64E-36FE-D4DA-D4B8E9B45D78}" dt="2023-05-26T08:55:38.726" v="21" actId="1076"/>
      <pc:docMkLst>
        <pc:docMk/>
      </pc:docMkLst>
      <pc:sldChg chg="addSp delSp modSp">
        <pc:chgData name="Macias Sanchez, Ricardo" userId="S::rmacias1@educa.madrid.org::4175bac3-00cf-4632-bcba-e667d407ae8a" providerId="AD" clId="Web-{2B7B1A73-E64E-36FE-D4DA-D4B8E9B45D78}" dt="2023-05-26T08:55:38.726" v="21" actId="1076"/>
        <pc:sldMkLst>
          <pc:docMk/>
          <pc:sldMk cId="2406273178" sldId="256"/>
        </pc:sldMkLst>
        <pc:spChg chg="add mod">
          <ac:chgData name="Macias Sanchez, Ricardo" userId="S::rmacias1@educa.madrid.org::4175bac3-00cf-4632-bcba-e667d407ae8a" providerId="AD" clId="Web-{2B7B1A73-E64E-36FE-D4DA-D4B8E9B45D78}" dt="2023-05-26T08:55:38.726" v="21" actId="1076"/>
          <ac:spMkLst>
            <pc:docMk/>
            <pc:sldMk cId="2406273178" sldId="256"/>
            <ac:spMk id="9" creationId="{791A8331-6436-2EF2-CC47-ED4E58C0AC0F}"/>
          </ac:spMkLst>
        </pc:spChg>
        <pc:spChg chg="mod">
          <ac:chgData name="Macias Sanchez, Ricardo" userId="S::rmacias1@educa.madrid.org::4175bac3-00cf-4632-bcba-e667d407ae8a" providerId="AD" clId="Web-{2B7B1A73-E64E-36FE-D4DA-D4B8E9B45D78}" dt="2023-05-26T08:53:58.843" v="7" actId="1076"/>
          <ac:spMkLst>
            <pc:docMk/>
            <pc:sldMk cId="2406273178" sldId="256"/>
            <ac:spMk id="11" creationId="{6D11009C-8811-FCF8-CE4F-0BB4A07062BA}"/>
          </ac:spMkLst>
        </pc:spChg>
        <pc:spChg chg="mod">
          <ac:chgData name="Macias Sanchez, Ricardo" userId="S::rmacias1@educa.madrid.org::4175bac3-00cf-4632-bcba-e667d407ae8a" providerId="AD" clId="Web-{2B7B1A73-E64E-36FE-D4DA-D4B8E9B45D78}" dt="2023-05-26T08:55:31.523" v="19" actId="1076"/>
          <ac:spMkLst>
            <pc:docMk/>
            <pc:sldMk cId="2406273178" sldId="256"/>
            <ac:spMk id="15" creationId="{F2D297AC-9DF7-E3B9-AD92-AE88081B5481}"/>
          </ac:spMkLst>
        </pc:spChg>
        <pc:picChg chg="add del mod">
          <ac:chgData name="Macias Sanchez, Ricardo" userId="S::rmacias1@educa.madrid.org::4175bac3-00cf-4632-bcba-e667d407ae8a" providerId="AD" clId="Web-{2B7B1A73-E64E-36FE-D4DA-D4B8E9B45D78}" dt="2023-05-26T08:54:01.578" v="9"/>
          <ac:picMkLst>
            <pc:docMk/>
            <pc:sldMk cId="2406273178" sldId="256"/>
            <ac:picMk id="2" creationId="{1D85FD9E-F5A1-3299-8F42-8DA36813A559}"/>
          </ac:picMkLst>
        </pc:picChg>
        <pc:picChg chg="add mod">
          <ac:chgData name="Macias Sanchez, Ricardo" userId="S::rmacias1@educa.madrid.org::4175bac3-00cf-4632-bcba-e667d407ae8a" providerId="AD" clId="Web-{2B7B1A73-E64E-36FE-D4DA-D4B8E9B45D78}" dt="2023-05-26T08:55:14.568" v="15" actId="14100"/>
          <ac:picMkLst>
            <pc:docMk/>
            <pc:sldMk cId="2406273178" sldId="256"/>
            <ac:picMk id="3" creationId="{145AC09A-BB19-4E5F-0D15-3C467929F059}"/>
          </ac:picMkLst>
        </pc:picChg>
        <pc:picChg chg="mod">
          <ac:chgData name="Macias Sanchez, Ricardo" userId="S::rmacias1@educa.madrid.org::4175bac3-00cf-4632-bcba-e667d407ae8a" providerId="AD" clId="Web-{2B7B1A73-E64E-36FE-D4DA-D4B8E9B45D78}" dt="2023-05-26T08:54:00.125" v="8" actId="1076"/>
          <ac:picMkLst>
            <pc:docMk/>
            <pc:sldMk cId="2406273178" sldId="256"/>
            <ac:picMk id="10" creationId="{2BE31C13-3516-D24C-CE96-1DFCA79EBDD4}"/>
          </ac:picMkLst>
        </pc:picChg>
        <pc:picChg chg="mod">
          <ac:chgData name="Macias Sanchez, Ricardo" userId="S::rmacias1@educa.madrid.org::4175bac3-00cf-4632-bcba-e667d407ae8a" providerId="AD" clId="Web-{2B7B1A73-E64E-36FE-D4DA-D4B8E9B45D78}" dt="2023-05-26T08:55:33.148" v="20" actId="1076"/>
          <ac:picMkLst>
            <pc:docMk/>
            <pc:sldMk cId="2406273178" sldId="256"/>
            <ac:picMk id="12" creationId="{425144C5-EDDC-68F6-E5B9-FAA7F92A2C6C}"/>
          </ac:picMkLst>
        </pc:picChg>
      </pc:sldChg>
    </pc:docChg>
  </pc:docChgLst>
  <pc:docChgLst>
    <pc:chgData name="Macias Sanchez, Ricardo" userId="S::rmacias1@educa.madrid.org::4175bac3-00cf-4632-bcba-e667d407ae8a" providerId="AD" clId="Web-{6867C947-9120-376F-3475-4D1E3982B2A1}"/>
    <pc:docChg chg="modSld">
      <pc:chgData name="Macias Sanchez, Ricardo" userId="S::rmacias1@educa.madrid.org::4175bac3-00cf-4632-bcba-e667d407ae8a" providerId="AD" clId="Web-{6867C947-9120-376F-3475-4D1E3982B2A1}" dt="2023-05-26T08:49:17.193" v="4" actId="20577"/>
      <pc:docMkLst>
        <pc:docMk/>
      </pc:docMkLst>
      <pc:sldChg chg="modSp">
        <pc:chgData name="Macias Sanchez, Ricardo" userId="S::rmacias1@educa.madrid.org::4175bac3-00cf-4632-bcba-e667d407ae8a" providerId="AD" clId="Web-{6867C947-9120-376F-3475-4D1E3982B2A1}" dt="2023-05-26T08:49:17.193" v="4" actId="20577"/>
        <pc:sldMkLst>
          <pc:docMk/>
          <pc:sldMk cId="2406273178" sldId="256"/>
        </pc:sldMkLst>
        <pc:spChg chg="mod">
          <ac:chgData name="Macias Sanchez, Ricardo" userId="S::rmacias1@educa.madrid.org::4175bac3-00cf-4632-bcba-e667d407ae8a" providerId="AD" clId="Web-{6867C947-9120-376F-3475-4D1E3982B2A1}" dt="2023-05-26T08:49:17.193" v="4" actId="20577"/>
          <ac:spMkLst>
            <pc:docMk/>
            <pc:sldMk cId="2406273178" sldId="256"/>
            <ac:spMk id="8" creationId="{C2EF0F5D-F406-DCC5-987C-EBCCD67EBF0A}"/>
          </ac:spMkLst>
        </pc:spChg>
      </pc:sldChg>
    </pc:docChg>
  </pc:docChgLst>
  <pc:docChgLst>
    <pc:chgData name="Macias Sanchez, Ricardo" userId="S::rmacias1@educa.madrid.org::4175bac3-00cf-4632-bcba-e667d407ae8a" providerId="AD" clId="Web-{B244FD75-C547-6B67-99DD-55E95A5E7D45}"/>
    <pc:docChg chg="modSld">
      <pc:chgData name="Macias Sanchez, Ricardo" userId="S::rmacias1@educa.madrid.org::4175bac3-00cf-4632-bcba-e667d407ae8a" providerId="AD" clId="Web-{B244FD75-C547-6B67-99DD-55E95A5E7D45}" dt="2023-05-26T09:27:02.906" v="27" actId="20577"/>
      <pc:docMkLst>
        <pc:docMk/>
      </pc:docMkLst>
      <pc:sldChg chg="addSp modSp">
        <pc:chgData name="Macias Sanchez, Ricardo" userId="S::rmacias1@educa.madrid.org::4175bac3-00cf-4632-bcba-e667d407ae8a" providerId="AD" clId="Web-{B244FD75-C547-6B67-99DD-55E95A5E7D45}" dt="2023-05-26T09:27:02.906" v="27" actId="20577"/>
        <pc:sldMkLst>
          <pc:docMk/>
          <pc:sldMk cId="2406273178" sldId="256"/>
        </pc:sldMkLst>
        <pc:spChg chg="mod">
          <ac:chgData name="Macias Sanchez, Ricardo" userId="S::rmacias1@educa.madrid.org::4175bac3-00cf-4632-bcba-e667d407ae8a" providerId="AD" clId="Web-{B244FD75-C547-6B67-99DD-55E95A5E7D45}" dt="2023-05-26T09:11:03.905" v="0" actId="20577"/>
          <ac:spMkLst>
            <pc:docMk/>
            <pc:sldMk cId="2406273178" sldId="256"/>
            <ac:spMk id="9" creationId="{791A8331-6436-2EF2-CC47-ED4E58C0AC0F}"/>
          </ac:spMkLst>
        </pc:spChg>
        <pc:spChg chg="mod">
          <ac:chgData name="Macias Sanchez, Ricardo" userId="S::rmacias1@educa.madrid.org::4175bac3-00cf-4632-bcba-e667d407ae8a" providerId="AD" clId="Web-{B244FD75-C547-6B67-99DD-55E95A5E7D45}" dt="2023-05-26T09:12:04.375" v="1" actId="20577"/>
          <ac:spMkLst>
            <pc:docMk/>
            <pc:sldMk cId="2406273178" sldId="256"/>
            <ac:spMk id="11" creationId="{6D11009C-8811-FCF8-CE4F-0BB4A07062BA}"/>
          </ac:spMkLst>
        </pc:spChg>
        <pc:spChg chg="add mod">
          <ac:chgData name="Macias Sanchez, Ricardo" userId="S::rmacias1@educa.madrid.org::4175bac3-00cf-4632-bcba-e667d407ae8a" providerId="AD" clId="Web-{B244FD75-C547-6B67-99DD-55E95A5E7D45}" dt="2023-05-26T09:27:02.906" v="27" actId="20577"/>
          <ac:spMkLst>
            <pc:docMk/>
            <pc:sldMk cId="2406273178" sldId="256"/>
            <ac:spMk id="13" creationId="{2FB0FECE-9F43-18F6-84B4-9CD5A18335A8}"/>
          </ac:spMkLst>
        </pc:spChg>
        <pc:spChg chg="mod">
          <ac:chgData name="Macias Sanchez, Ricardo" userId="S::rmacias1@educa.madrid.org::4175bac3-00cf-4632-bcba-e667d407ae8a" providerId="AD" clId="Web-{B244FD75-C547-6B67-99DD-55E95A5E7D45}" dt="2023-05-26T09:26:03.826" v="14" actId="20577"/>
          <ac:spMkLst>
            <pc:docMk/>
            <pc:sldMk cId="2406273178" sldId="256"/>
            <ac:spMk id="15" creationId="{F2D297AC-9DF7-E3B9-AD92-AE88081B5481}"/>
          </ac:spMkLst>
        </pc:spChg>
        <pc:picChg chg="add mod">
          <ac:chgData name="Macias Sanchez, Ricardo" userId="S::rmacias1@educa.madrid.org::4175bac3-00cf-4632-bcba-e667d407ae8a" providerId="AD" clId="Web-{B244FD75-C547-6B67-99DD-55E95A5E7D45}" dt="2023-05-26T09:25:51.154" v="12" actId="1076"/>
          <ac:picMkLst>
            <pc:docMk/>
            <pc:sldMk cId="2406273178" sldId="256"/>
            <ac:picMk id="2" creationId="{9E321359-1064-10A8-9491-4E90CD696832}"/>
          </ac:picMkLst>
        </pc:picChg>
        <pc:picChg chg="mod">
          <ac:chgData name="Macias Sanchez, Ricardo" userId="S::rmacias1@educa.madrid.org::4175bac3-00cf-4632-bcba-e667d407ae8a" providerId="AD" clId="Web-{B244FD75-C547-6B67-99DD-55E95A5E7D45}" dt="2023-05-26T09:26:26.092" v="17" actId="1076"/>
          <ac:picMkLst>
            <pc:docMk/>
            <pc:sldMk cId="2406273178" sldId="256"/>
            <ac:picMk id="12" creationId="{425144C5-EDDC-68F6-E5B9-FAA7F92A2C6C}"/>
          </ac:picMkLst>
        </pc:picChg>
      </pc:sldChg>
    </pc:docChg>
  </pc:docChgLst>
  <pc:docChgLst>
    <pc:chgData name="Macias Sanchez, Ricardo" userId="S::rmacias1@educa.madrid.org::4175bac3-00cf-4632-bcba-e667d407ae8a" providerId="AD" clId="Web-{1969EEAF-A4BA-A4E9-1F24-35D04335C8AB}"/>
    <pc:docChg chg="modSld">
      <pc:chgData name="Macias Sanchez, Ricardo" userId="S::rmacias1@educa.madrid.org::4175bac3-00cf-4632-bcba-e667d407ae8a" providerId="AD" clId="Web-{1969EEAF-A4BA-A4E9-1F24-35D04335C8AB}" dt="2023-05-26T09:53:21.619" v="8" actId="20577"/>
      <pc:docMkLst>
        <pc:docMk/>
      </pc:docMkLst>
      <pc:sldChg chg="delSp modSp">
        <pc:chgData name="Macias Sanchez, Ricardo" userId="S::rmacias1@educa.madrid.org::4175bac3-00cf-4632-bcba-e667d407ae8a" providerId="AD" clId="Web-{1969EEAF-A4BA-A4E9-1F24-35D04335C8AB}" dt="2023-05-26T09:53:21.619" v="8" actId="20577"/>
        <pc:sldMkLst>
          <pc:docMk/>
          <pc:sldMk cId="2406273178" sldId="256"/>
        </pc:sldMkLst>
        <pc:spChg chg="del">
          <ac:chgData name="Macias Sanchez, Ricardo" userId="S::rmacias1@educa.madrid.org::4175bac3-00cf-4632-bcba-e667d407ae8a" providerId="AD" clId="Web-{1969EEAF-A4BA-A4E9-1F24-35D04335C8AB}" dt="2023-05-26T09:52:56.509" v="6"/>
          <ac:spMkLst>
            <pc:docMk/>
            <pc:sldMk cId="2406273178" sldId="256"/>
            <ac:spMk id="13" creationId="{2FB0FECE-9F43-18F6-84B4-9CD5A18335A8}"/>
          </ac:spMkLst>
        </pc:spChg>
        <pc:spChg chg="mod">
          <ac:chgData name="Macias Sanchez, Ricardo" userId="S::rmacias1@educa.madrid.org::4175bac3-00cf-4632-bcba-e667d407ae8a" providerId="AD" clId="Web-{1969EEAF-A4BA-A4E9-1F24-35D04335C8AB}" dt="2023-05-26T09:53:21.619" v="8" actId="20577"/>
          <ac:spMkLst>
            <pc:docMk/>
            <pc:sldMk cId="2406273178" sldId="256"/>
            <ac:spMk id="15" creationId="{F2D297AC-9DF7-E3B9-AD92-AE88081B5481}"/>
          </ac:spMkLst>
        </pc:spChg>
        <pc:picChg chg="del">
          <ac:chgData name="Macias Sanchez, Ricardo" userId="S::rmacias1@educa.madrid.org::4175bac3-00cf-4632-bcba-e667d407ae8a" providerId="AD" clId="Web-{1969EEAF-A4BA-A4E9-1F24-35D04335C8AB}" dt="2023-05-26T09:52:52.291" v="5"/>
          <ac:picMkLst>
            <pc:docMk/>
            <pc:sldMk cId="2406273178" sldId="256"/>
            <ac:picMk id="12" creationId="{425144C5-EDDC-68F6-E5B9-FAA7F92A2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0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2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1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0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2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4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2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4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1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hyperlink" Target="https://create.kahoot.it/details/e0da4518-78fc-492e-b332-43c2d7fb67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dwall.net/es/resource/245409/computing/motherboard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hyperlink" Target="https://mediateca.educa.madrid.org/documentos/ky6f7z26xd33plc2" TargetMode="External"/><Relationship Id="rId9" Type="http://schemas.openxmlformats.org/officeDocument/2006/relationships/hyperlink" Target="https://es.educaplay.com/recursos-educativos/768881-componentes_placa_bas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591C09-04EE-41A7-BC35-466CD880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D6A395-8B77-4B2D-AA7E-1B4CE370C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Placa de circuito electrónico">
            <a:extLst>
              <a:ext uri="{FF2B5EF4-FFF2-40B4-BE49-F238E27FC236}">
                <a16:creationId xmlns:a16="http://schemas.microsoft.com/office/drawing/2014/main" id="{68B49735-2B1D-D9B1-D6A3-5B565F2E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1" y="10"/>
            <a:ext cx="11862683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61356C9-E678-CD4C-3642-CC27E3A7F3B4}"/>
              </a:ext>
            </a:extLst>
          </p:cNvPr>
          <p:cNvSpPr txBox="1"/>
          <p:nvPr/>
        </p:nvSpPr>
        <p:spPr>
          <a:xfrm>
            <a:off x="586947" y="952499"/>
            <a:ext cx="6705204" cy="24765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rgbClr val="FFFFFF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Espacio de </a:t>
            </a:r>
            <a:r>
              <a:rPr lang="en-US" sz="3200" err="1">
                <a:solidFill>
                  <a:srgbClr val="FFFFFF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Actividades</a:t>
            </a:r>
            <a:r>
              <a:rPr lang="en-US" sz="3200">
                <a:solidFill>
                  <a:srgbClr val="FFFFFF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 con </a:t>
            </a:r>
            <a:r>
              <a:rPr lang="en-US" sz="3200" err="1">
                <a:solidFill>
                  <a:srgbClr val="FFFFFF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Diferentes</a:t>
            </a:r>
            <a:r>
              <a:rPr lang="en-US" sz="3200">
                <a:solidFill>
                  <a:srgbClr val="FFFFFF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200" err="1">
                <a:solidFill>
                  <a:srgbClr val="FFFFFF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Ritmos</a:t>
            </a:r>
            <a:r>
              <a:rPr lang="en-US" sz="3200">
                <a:solidFill>
                  <a:srgbClr val="FFFFFF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 de </a:t>
            </a:r>
            <a:r>
              <a:rPr lang="en-US" sz="3200" err="1">
                <a:solidFill>
                  <a:srgbClr val="FFFFFF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Aprendizaje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5372E1-5D0A-4FE4-B20F-D0CF85FD0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3081F5-C318-4421-A7E9-D7F6810B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95582A6-4573-C5E7-FCB3-BF0AEC0E0534}"/>
              </a:ext>
            </a:extLst>
          </p:cNvPr>
          <p:cNvSpPr txBox="1"/>
          <p:nvPr/>
        </p:nvSpPr>
        <p:spPr>
          <a:xfrm>
            <a:off x="178739" y="6312370"/>
            <a:ext cx="3311407" cy="48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1200">
                <a:solidFill>
                  <a:srgbClr val="FFFFFF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Ricardo Macías Sánchez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1200">
                <a:solidFill>
                  <a:srgbClr val="FFFFFF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1º SMR -MME</a:t>
            </a:r>
          </a:p>
        </p:txBody>
      </p:sp>
      <p:pic>
        <p:nvPicPr>
          <p:cNvPr id="7" name="Imagen 7" descr="Espacio de trabajo y una bicicleta frente a un muro de ladrillos">
            <a:extLst>
              <a:ext uri="{FF2B5EF4-FFF2-40B4-BE49-F238E27FC236}">
                <a16:creationId xmlns:a16="http://schemas.microsoft.com/office/drawing/2014/main" id="{C12AF681-986F-5A58-D8DA-CA4BF7951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1" y="2232600"/>
            <a:ext cx="1200385" cy="7935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2EF0F5D-F406-DCC5-987C-EBCCD67EBF0A}"/>
              </a:ext>
            </a:extLst>
          </p:cNvPr>
          <p:cNvSpPr txBox="1"/>
          <p:nvPr/>
        </p:nvSpPr>
        <p:spPr>
          <a:xfrm>
            <a:off x="2210740" y="2455333"/>
            <a:ext cx="837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Inicio</a:t>
            </a:r>
          </a:p>
        </p:txBody>
      </p:sp>
      <p:pic>
        <p:nvPicPr>
          <p:cNvPr id="10" name="Imagen 10" descr="Niño sonriente usando un equipo portátil">
            <a:extLst>
              <a:ext uri="{FF2B5EF4-FFF2-40B4-BE49-F238E27FC236}">
                <a16:creationId xmlns:a16="http://schemas.microsoft.com/office/drawing/2014/main" id="{2BE31C13-3516-D24C-CE96-1DFCA79EB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697" y="4368215"/>
            <a:ext cx="1200385" cy="8026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D11009C-8811-FCF8-CE4F-0BB4A07062BA}"/>
              </a:ext>
            </a:extLst>
          </p:cNvPr>
          <p:cNvSpPr txBox="1"/>
          <p:nvPr/>
        </p:nvSpPr>
        <p:spPr>
          <a:xfrm>
            <a:off x="5136444" y="4543777"/>
            <a:ext cx="508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D297AC-9DF7-E3B9-AD92-AE88081B5481}"/>
              </a:ext>
            </a:extLst>
          </p:cNvPr>
          <p:cNvSpPr txBox="1"/>
          <p:nvPr/>
        </p:nvSpPr>
        <p:spPr>
          <a:xfrm>
            <a:off x="6952073" y="5465703"/>
            <a:ext cx="16839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3" name="Imagen 8" descr="Grupo de alumnos que trabajan en la librería">
            <a:extLst>
              <a:ext uri="{FF2B5EF4-FFF2-40B4-BE49-F238E27FC236}">
                <a16:creationId xmlns:a16="http://schemas.microsoft.com/office/drawing/2014/main" id="{145AC09A-BB19-4E5F-0D15-3C467929F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1881" y="3248601"/>
            <a:ext cx="1247422" cy="8311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91A8331-6436-2EF2-CC47-ED4E58C0AC0F}"/>
              </a:ext>
            </a:extLst>
          </p:cNvPr>
          <p:cNvSpPr txBox="1"/>
          <p:nvPr/>
        </p:nvSpPr>
        <p:spPr>
          <a:xfrm>
            <a:off x="3979332" y="3480740"/>
            <a:ext cx="508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2" name="Imagen 12" descr="Esqueletos de cajas en 3D">
            <a:extLst>
              <a:ext uri="{FF2B5EF4-FFF2-40B4-BE49-F238E27FC236}">
                <a16:creationId xmlns:a16="http://schemas.microsoft.com/office/drawing/2014/main" id="{9E321359-1064-10A8-9491-4E90CD6968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9881" y="5261785"/>
            <a:ext cx="1125125" cy="7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masis">
      <a:dk1>
        <a:sysClr val="windowText" lastClr="000000"/>
      </a:dk1>
      <a:lt1>
        <a:sysClr val="window" lastClr="FFFFFF"/>
      </a:lt1>
      <a:dk2>
        <a:srgbClr val="470401"/>
      </a:dk2>
      <a:lt2>
        <a:srgbClr val="EBE2E2"/>
      </a:lt2>
      <a:accent1>
        <a:srgbClr val="BD1209"/>
      </a:accent1>
      <a:accent2>
        <a:srgbClr val="F40600"/>
      </a:accent2>
      <a:accent3>
        <a:srgbClr val="F26216"/>
      </a:accent3>
      <a:accent4>
        <a:srgbClr val="F0800D"/>
      </a:accent4>
      <a:accent5>
        <a:srgbClr val="3EA8B6"/>
      </a:accent5>
      <a:accent6>
        <a:srgbClr val="005B6B"/>
      </a:accent6>
      <a:hlink>
        <a:srgbClr val="F40600"/>
      </a:hlink>
      <a:folHlink>
        <a:srgbClr val="1C7E8E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TribuneVTI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1</cp:revision>
  <dcterms:created xsi:type="dcterms:W3CDTF">2023-05-25T19:02:32Z</dcterms:created>
  <dcterms:modified xsi:type="dcterms:W3CDTF">2023-05-26T09:58:58Z</dcterms:modified>
</cp:coreProperties>
</file>