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69EEAF-A4BA-A4E9-1F24-35D04335C8AB}" v="16" dt="2023-05-26T09:53:22.463"/>
    <p1510:client id="{2885A5FF-1248-4D93-B2FC-3716A81083B7}" v="168" dt="2023-05-25T19:22:55.261"/>
    <p1510:client id="{2B7B1A73-E64E-36FE-D4DA-D4B8E9B45D78}" v="25" dt="2023-05-26T08:55:38.726"/>
    <p1510:client id="{6867C947-9120-376F-3475-4D1E3982B2A1}" v="9" dt="2023-05-26T08:49:17.209"/>
    <p1510:client id="{B244FD75-C547-6B67-99DD-55E95A5E7D45}" v="44" dt="2023-05-26T09:27:03.937"/>
    <p1510:client id="{B93A5C7F-408A-560B-3DBB-B1432569D5DF}" v="3" dt="2023-05-26T09:58:38.2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cias Sanchez, Ricardo" userId="S::rmacias1@educa.madrid.org::4175bac3-00cf-4632-bcba-e667d407ae8a" providerId="AD" clId="Web-{2885A5FF-1248-4D93-B2FC-3716A81083B7}"/>
    <pc:docChg chg="modSld addMainMaster delMainMaster">
      <pc:chgData name="Macias Sanchez, Ricardo" userId="S::rmacias1@educa.madrid.org::4175bac3-00cf-4632-bcba-e667d407ae8a" providerId="AD" clId="Web-{2885A5FF-1248-4D93-B2FC-3716A81083B7}" dt="2023-05-25T19:22:55.261" v="103" actId="1076"/>
      <pc:docMkLst>
        <pc:docMk/>
      </pc:docMkLst>
      <pc:sldChg chg="addSp delSp modSp mod setBg modClrScheme chgLayout">
        <pc:chgData name="Macias Sanchez, Ricardo" userId="S::rmacias1@educa.madrid.org::4175bac3-00cf-4632-bcba-e667d407ae8a" providerId="AD" clId="Web-{2885A5FF-1248-4D93-B2FC-3716A81083B7}" dt="2023-05-25T19:22:55.261" v="103" actId="1076"/>
        <pc:sldMkLst>
          <pc:docMk/>
          <pc:sldMk cId="2406273178" sldId="256"/>
        </pc:sldMkLst>
        <pc:spChg chg="del">
          <ac:chgData name="Macias Sanchez, Ricardo" userId="S::rmacias1@educa.madrid.org::4175bac3-00cf-4632-bcba-e667d407ae8a" providerId="AD" clId="Web-{2885A5FF-1248-4D93-B2FC-3716A81083B7}" dt="2023-05-25T19:03:09.420" v="1"/>
          <ac:spMkLst>
            <pc:docMk/>
            <pc:sldMk cId="2406273178" sldId="256"/>
            <ac:spMk id="2" creationId="{00000000-0000-0000-0000-000000000000}"/>
          </ac:spMkLst>
        </pc:spChg>
        <pc:spChg chg="del">
          <ac:chgData name="Macias Sanchez, Ricardo" userId="S::rmacias1@educa.madrid.org::4175bac3-00cf-4632-bcba-e667d407ae8a" providerId="AD" clId="Web-{2885A5FF-1248-4D93-B2FC-3716A81083B7}" dt="2023-05-25T19:03:09.420" v="0"/>
          <ac:spMkLst>
            <pc:docMk/>
            <pc:sldMk cId="2406273178" sldId="256"/>
            <ac:spMk id="3" creationId="{00000000-0000-0000-0000-000000000000}"/>
          </ac:spMkLst>
        </pc:spChg>
        <pc:spChg chg="add mod">
          <ac:chgData name="Macias Sanchez, Ricardo" userId="S::rmacias1@educa.madrid.org::4175bac3-00cf-4632-bcba-e667d407ae8a" providerId="AD" clId="Web-{2885A5FF-1248-4D93-B2FC-3716A81083B7}" dt="2023-05-25T19:14:26.320" v="45" actId="14100"/>
          <ac:spMkLst>
            <pc:docMk/>
            <pc:sldMk cId="2406273178" sldId="256"/>
            <ac:spMk id="5" creationId="{E61356C9-E678-CD4C-3642-CC27E3A7F3B4}"/>
          </ac:spMkLst>
        </pc:spChg>
        <pc:spChg chg="add mod">
          <ac:chgData name="Macias Sanchez, Ricardo" userId="S::rmacias1@educa.madrid.org::4175bac3-00cf-4632-bcba-e667d407ae8a" providerId="AD" clId="Web-{2885A5FF-1248-4D93-B2FC-3716A81083B7}" dt="2023-05-25T19:22:50.542" v="102" actId="1076"/>
          <ac:spMkLst>
            <pc:docMk/>
            <pc:sldMk cId="2406273178" sldId="256"/>
            <ac:spMk id="6" creationId="{F95582A6-4573-C5E7-FCB3-BF0AEC0E0534}"/>
          </ac:spMkLst>
        </pc:spChg>
        <pc:spChg chg="add mod">
          <ac:chgData name="Macias Sanchez, Ricardo" userId="S::rmacias1@educa.madrid.org::4175bac3-00cf-4632-bcba-e667d407ae8a" providerId="AD" clId="Web-{2885A5FF-1248-4D93-B2FC-3716A81083B7}" dt="2023-05-25T19:20:11.833" v="77" actId="20577"/>
          <ac:spMkLst>
            <pc:docMk/>
            <pc:sldMk cId="2406273178" sldId="256"/>
            <ac:spMk id="8" creationId="{C2EF0F5D-F406-DCC5-987C-EBCCD67EBF0A}"/>
          </ac:spMkLst>
        </pc:spChg>
        <pc:spChg chg="add del">
          <ac:chgData name="Macias Sanchez, Ricardo" userId="S::rmacias1@educa.madrid.org::4175bac3-00cf-4632-bcba-e667d407ae8a" providerId="AD" clId="Web-{2885A5FF-1248-4D93-B2FC-3716A81083B7}" dt="2023-05-25T19:13:39.037" v="42"/>
          <ac:spMkLst>
            <pc:docMk/>
            <pc:sldMk cId="2406273178" sldId="256"/>
            <ac:spMk id="9" creationId="{5D9FC6AC-4A12-4825-8ABE-0732B8EF4D16}"/>
          </ac:spMkLst>
        </pc:spChg>
        <pc:spChg chg="add mod">
          <ac:chgData name="Macias Sanchez, Ricardo" userId="S::rmacias1@educa.madrid.org::4175bac3-00cf-4632-bcba-e667d407ae8a" providerId="AD" clId="Web-{2885A5FF-1248-4D93-B2FC-3716A81083B7}" dt="2023-05-25T19:22:21.478" v="92" actId="1076"/>
          <ac:spMkLst>
            <pc:docMk/>
            <pc:sldMk cId="2406273178" sldId="256"/>
            <ac:spMk id="11" creationId="{6D11009C-8811-FCF8-CE4F-0BB4A07062BA}"/>
          </ac:spMkLst>
        </pc:spChg>
        <pc:spChg chg="add del mod">
          <ac:chgData name="Macias Sanchez, Ricardo" userId="S::rmacias1@educa.madrid.org::4175bac3-00cf-4632-bcba-e667d407ae8a" providerId="AD" clId="Web-{2885A5FF-1248-4D93-B2FC-3716A81083B7}" dt="2023-05-25T19:22:37.526" v="98"/>
          <ac:spMkLst>
            <pc:docMk/>
            <pc:sldMk cId="2406273178" sldId="256"/>
            <ac:spMk id="13" creationId="{77ACC26D-FF47-318E-EDCB-5AEAA79F4D64}"/>
          </ac:spMkLst>
        </pc:spChg>
        <pc:spChg chg="add">
          <ac:chgData name="Macias Sanchez, Ricardo" userId="S::rmacias1@educa.madrid.org::4175bac3-00cf-4632-bcba-e667d407ae8a" providerId="AD" clId="Web-{2885A5FF-1248-4D93-B2FC-3716A81083B7}" dt="2023-05-25T19:13:39.037" v="42"/>
          <ac:spMkLst>
            <pc:docMk/>
            <pc:sldMk cId="2406273178" sldId="256"/>
            <ac:spMk id="14" creationId="{DC591C09-04EE-41A7-BC35-466CD8800556}"/>
          </ac:spMkLst>
        </pc:spChg>
        <pc:spChg chg="add mod">
          <ac:chgData name="Macias Sanchez, Ricardo" userId="S::rmacias1@educa.madrid.org::4175bac3-00cf-4632-bcba-e667d407ae8a" providerId="AD" clId="Web-{2885A5FF-1248-4D93-B2FC-3716A81083B7}" dt="2023-05-25T19:22:45.495" v="101" actId="20577"/>
          <ac:spMkLst>
            <pc:docMk/>
            <pc:sldMk cId="2406273178" sldId="256"/>
            <ac:spMk id="15" creationId="{F2D297AC-9DF7-E3B9-AD92-AE88081B5481}"/>
          </ac:spMkLst>
        </pc:spChg>
        <pc:spChg chg="add">
          <ac:chgData name="Macias Sanchez, Ricardo" userId="S::rmacias1@educa.madrid.org::4175bac3-00cf-4632-bcba-e667d407ae8a" providerId="AD" clId="Web-{2885A5FF-1248-4D93-B2FC-3716A81083B7}" dt="2023-05-25T19:13:39.037" v="42"/>
          <ac:spMkLst>
            <pc:docMk/>
            <pc:sldMk cId="2406273178" sldId="256"/>
            <ac:spMk id="16" creationId="{9FD6A395-8B77-4B2D-AA7E-1B4CE370CB43}"/>
          </ac:spMkLst>
        </pc:spChg>
        <pc:picChg chg="add mod">
          <ac:chgData name="Macias Sanchez, Ricardo" userId="S::rmacias1@educa.madrid.org::4175bac3-00cf-4632-bcba-e667d407ae8a" providerId="AD" clId="Web-{2885A5FF-1248-4D93-B2FC-3716A81083B7}" dt="2023-05-25T19:13:39.037" v="42"/>
          <ac:picMkLst>
            <pc:docMk/>
            <pc:sldMk cId="2406273178" sldId="256"/>
            <ac:picMk id="4" creationId="{68B49735-2B1D-D9B1-D6A3-5B565F2E4156}"/>
          </ac:picMkLst>
        </pc:picChg>
        <pc:picChg chg="add mod">
          <ac:chgData name="Macias Sanchez, Ricardo" userId="S::rmacias1@educa.madrid.org::4175bac3-00cf-4632-bcba-e667d407ae8a" providerId="AD" clId="Web-{2885A5FF-1248-4D93-B2FC-3716A81083B7}" dt="2023-05-25T19:19:44.551" v="73" actId="1076"/>
          <ac:picMkLst>
            <pc:docMk/>
            <pc:sldMk cId="2406273178" sldId="256"/>
            <ac:picMk id="7" creationId="{C12AF681-986F-5A58-D8DA-CA4BF7951F0F}"/>
          </ac:picMkLst>
        </pc:picChg>
        <pc:picChg chg="add mod">
          <ac:chgData name="Macias Sanchez, Ricardo" userId="S::rmacias1@educa.madrid.org::4175bac3-00cf-4632-bcba-e667d407ae8a" providerId="AD" clId="Web-{2885A5FF-1248-4D93-B2FC-3716A81083B7}" dt="2023-05-25T19:22:23.916" v="93" actId="1076"/>
          <ac:picMkLst>
            <pc:docMk/>
            <pc:sldMk cId="2406273178" sldId="256"/>
            <ac:picMk id="10" creationId="{2BE31C13-3516-D24C-CE96-1DFCA79EBDD4}"/>
          </ac:picMkLst>
        </pc:picChg>
        <pc:picChg chg="add mod">
          <ac:chgData name="Macias Sanchez, Ricardo" userId="S::rmacias1@educa.madrid.org::4175bac3-00cf-4632-bcba-e667d407ae8a" providerId="AD" clId="Web-{2885A5FF-1248-4D93-B2FC-3716A81083B7}" dt="2023-05-25T19:22:55.261" v="103" actId="1076"/>
          <ac:picMkLst>
            <pc:docMk/>
            <pc:sldMk cId="2406273178" sldId="256"/>
            <ac:picMk id="12" creationId="{425144C5-EDDC-68F6-E5B9-FAA7F92A2C6C}"/>
          </ac:picMkLst>
        </pc:picChg>
        <pc:cxnChg chg="add">
          <ac:chgData name="Macias Sanchez, Ricardo" userId="S::rmacias1@educa.madrid.org::4175bac3-00cf-4632-bcba-e667d407ae8a" providerId="AD" clId="Web-{2885A5FF-1248-4D93-B2FC-3716A81083B7}" dt="2023-05-25T19:13:39.037" v="42"/>
          <ac:cxnSpMkLst>
            <pc:docMk/>
            <pc:sldMk cId="2406273178" sldId="256"/>
            <ac:cxnSpMk id="18" creationId="{1C5372E1-5D0A-4FE4-B20F-D0CF85FD068B}"/>
          </ac:cxnSpMkLst>
        </pc:cxnChg>
        <pc:cxnChg chg="add">
          <ac:chgData name="Macias Sanchez, Ricardo" userId="S::rmacias1@educa.madrid.org::4175bac3-00cf-4632-bcba-e667d407ae8a" providerId="AD" clId="Web-{2885A5FF-1248-4D93-B2FC-3716A81083B7}" dt="2023-05-25T19:13:39.037" v="42"/>
          <ac:cxnSpMkLst>
            <pc:docMk/>
            <pc:sldMk cId="2406273178" sldId="256"/>
            <ac:cxnSpMk id="20" creationId="{513081F5-C318-4421-A7E9-D7F6810B656E}"/>
          </ac:cxnSpMkLst>
        </pc:cxnChg>
      </pc:sldChg>
      <pc:sldMasterChg chg="del delSldLayout">
        <pc:chgData name="Macias Sanchez, Ricardo" userId="S::rmacias1@educa.madrid.org::4175bac3-00cf-4632-bcba-e667d407ae8a" providerId="AD" clId="Web-{2885A5FF-1248-4D93-B2FC-3716A81083B7}" dt="2023-05-25T19:13:39.037" v="42"/>
        <pc:sldMasterMkLst>
          <pc:docMk/>
          <pc:sldMasterMk cId="2933118997" sldId="2147483648"/>
        </pc:sldMasterMkLst>
        <pc:sldLayoutChg chg="del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2933118997" sldId="2147483648"/>
            <pc:sldLayoutMk cId="2288191458" sldId="2147483649"/>
          </pc:sldLayoutMkLst>
        </pc:sldLayoutChg>
        <pc:sldLayoutChg chg="del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2933118997" sldId="2147483648"/>
            <pc:sldLayoutMk cId="3398174421" sldId="2147483650"/>
          </pc:sldLayoutMkLst>
        </pc:sldLayoutChg>
        <pc:sldLayoutChg chg="del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2933118997" sldId="2147483648"/>
            <pc:sldLayoutMk cId="2339700568" sldId="2147483651"/>
          </pc:sldLayoutMkLst>
        </pc:sldLayoutChg>
        <pc:sldLayoutChg chg="del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2933118997" sldId="2147483648"/>
            <pc:sldLayoutMk cId="979029867" sldId="2147483652"/>
          </pc:sldLayoutMkLst>
        </pc:sldLayoutChg>
        <pc:sldLayoutChg chg="del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2933118997" sldId="2147483648"/>
            <pc:sldLayoutMk cId="1752394269" sldId="2147483653"/>
          </pc:sldLayoutMkLst>
        </pc:sldLayoutChg>
        <pc:sldLayoutChg chg="del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2933118997" sldId="2147483648"/>
            <pc:sldLayoutMk cId="3630658609" sldId="2147483654"/>
          </pc:sldLayoutMkLst>
        </pc:sldLayoutChg>
        <pc:sldLayoutChg chg="del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2933118997" sldId="2147483648"/>
            <pc:sldLayoutMk cId="3682375612" sldId="2147483655"/>
          </pc:sldLayoutMkLst>
        </pc:sldLayoutChg>
        <pc:sldLayoutChg chg="del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2933118997" sldId="2147483648"/>
            <pc:sldLayoutMk cId="1360449816" sldId="2147483656"/>
          </pc:sldLayoutMkLst>
        </pc:sldLayoutChg>
        <pc:sldLayoutChg chg="del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2933118997" sldId="2147483648"/>
            <pc:sldLayoutMk cId="383603595" sldId="2147483657"/>
          </pc:sldLayoutMkLst>
        </pc:sldLayoutChg>
        <pc:sldLayoutChg chg="del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2933118997" sldId="2147483648"/>
            <pc:sldLayoutMk cId="541863252" sldId="2147483658"/>
          </pc:sldLayoutMkLst>
        </pc:sldLayoutChg>
        <pc:sldLayoutChg chg="del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2933118997" sldId="2147483648"/>
            <pc:sldLayoutMk cId="2215096201" sldId="2147483659"/>
          </pc:sldLayoutMkLst>
        </pc:sldLayoutChg>
      </pc:sldMasterChg>
      <pc:sldMasterChg chg="add addSldLayout">
        <pc:chgData name="Macias Sanchez, Ricardo" userId="S::rmacias1@educa.madrid.org::4175bac3-00cf-4632-bcba-e667d407ae8a" providerId="AD" clId="Web-{2885A5FF-1248-4D93-B2FC-3716A81083B7}" dt="2023-05-25T19:13:39.037" v="42"/>
        <pc:sldMasterMkLst>
          <pc:docMk/>
          <pc:sldMasterMk cId="4226545600" sldId="2147483699"/>
        </pc:sldMasterMkLst>
        <pc:sldLayoutChg chg="add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4226545600" sldId="2147483699"/>
            <pc:sldLayoutMk cId="1773747033" sldId="2147483688"/>
          </pc:sldLayoutMkLst>
        </pc:sldLayoutChg>
        <pc:sldLayoutChg chg="add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4226545600" sldId="2147483699"/>
            <pc:sldLayoutMk cId="1060911942" sldId="2147483689"/>
          </pc:sldLayoutMkLst>
        </pc:sldLayoutChg>
        <pc:sldLayoutChg chg="add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4226545600" sldId="2147483699"/>
            <pc:sldLayoutMk cId="1726058934" sldId="2147483690"/>
          </pc:sldLayoutMkLst>
        </pc:sldLayoutChg>
        <pc:sldLayoutChg chg="add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4226545600" sldId="2147483699"/>
            <pc:sldLayoutMk cId="4206428456" sldId="2147483691"/>
          </pc:sldLayoutMkLst>
        </pc:sldLayoutChg>
        <pc:sldLayoutChg chg="add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4226545600" sldId="2147483699"/>
            <pc:sldLayoutMk cId="1202227383" sldId="2147483692"/>
          </pc:sldLayoutMkLst>
        </pc:sldLayoutChg>
        <pc:sldLayoutChg chg="add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4226545600" sldId="2147483699"/>
            <pc:sldLayoutMk cId="4220137637" sldId="2147483693"/>
          </pc:sldLayoutMkLst>
        </pc:sldLayoutChg>
        <pc:sldLayoutChg chg="add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4226545600" sldId="2147483699"/>
            <pc:sldLayoutMk cId="1852104324" sldId="2147483694"/>
          </pc:sldLayoutMkLst>
        </pc:sldLayoutChg>
        <pc:sldLayoutChg chg="add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4226545600" sldId="2147483699"/>
            <pc:sldLayoutMk cId="2679919349" sldId="2147483695"/>
          </pc:sldLayoutMkLst>
        </pc:sldLayoutChg>
        <pc:sldLayoutChg chg="add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4226545600" sldId="2147483699"/>
            <pc:sldLayoutMk cId="3449000746" sldId="2147483696"/>
          </pc:sldLayoutMkLst>
        </pc:sldLayoutChg>
        <pc:sldLayoutChg chg="add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4226545600" sldId="2147483699"/>
            <pc:sldLayoutMk cId="3019625868" sldId="2147483697"/>
          </pc:sldLayoutMkLst>
        </pc:sldLayoutChg>
        <pc:sldLayoutChg chg="add">
          <pc:chgData name="Macias Sanchez, Ricardo" userId="S::rmacias1@educa.madrid.org::4175bac3-00cf-4632-bcba-e667d407ae8a" providerId="AD" clId="Web-{2885A5FF-1248-4D93-B2FC-3716A81083B7}" dt="2023-05-25T19:13:39.037" v="42"/>
          <pc:sldLayoutMkLst>
            <pc:docMk/>
            <pc:sldMasterMk cId="4226545600" sldId="2147483699"/>
            <pc:sldLayoutMk cId="2588849241" sldId="2147483698"/>
          </pc:sldLayoutMkLst>
        </pc:sldLayoutChg>
      </pc:sldMasterChg>
    </pc:docChg>
  </pc:docChgLst>
  <pc:docChgLst>
    <pc:chgData name="Macias Sanchez, Ricardo" userId="S::rmacias1@educa.madrid.org::4175bac3-00cf-4632-bcba-e667d407ae8a" providerId="AD" clId="Web-{B93A5C7F-408A-560B-3DBB-B1432569D5DF}"/>
    <pc:docChg chg="modSld">
      <pc:chgData name="Macias Sanchez, Ricardo" userId="S::rmacias1@educa.madrid.org::4175bac3-00cf-4632-bcba-e667d407ae8a" providerId="AD" clId="Web-{B93A5C7F-408A-560B-3DBB-B1432569D5DF}" dt="2023-05-26T09:58:32.179" v="0" actId="20577"/>
      <pc:docMkLst>
        <pc:docMk/>
      </pc:docMkLst>
      <pc:sldChg chg="modSp">
        <pc:chgData name="Macias Sanchez, Ricardo" userId="S::rmacias1@educa.madrid.org::4175bac3-00cf-4632-bcba-e667d407ae8a" providerId="AD" clId="Web-{B93A5C7F-408A-560B-3DBB-B1432569D5DF}" dt="2023-05-26T09:58:32.179" v="0" actId="20577"/>
        <pc:sldMkLst>
          <pc:docMk/>
          <pc:sldMk cId="2406273178" sldId="256"/>
        </pc:sldMkLst>
        <pc:spChg chg="mod">
          <ac:chgData name="Macias Sanchez, Ricardo" userId="S::rmacias1@educa.madrid.org::4175bac3-00cf-4632-bcba-e667d407ae8a" providerId="AD" clId="Web-{B93A5C7F-408A-560B-3DBB-B1432569D5DF}" dt="2023-05-26T09:58:32.179" v="0" actId="20577"/>
          <ac:spMkLst>
            <pc:docMk/>
            <pc:sldMk cId="2406273178" sldId="256"/>
            <ac:spMk id="8" creationId="{C2EF0F5D-F406-DCC5-987C-EBCCD67EBF0A}"/>
          </ac:spMkLst>
        </pc:spChg>
      </pc:sldChg>
    </pc:docChg>
  </pc:docChgLst>
  <pc:docChgLst>
    <pc:chgData name="Macias Sanchez, Ricardo" userId="S::rmacias1@educa.madrid.org::4175bac3-00cf-4632-bcba-e667d407ae8a" providerId="AD" clId="Web-{2B7B1A73-E64E-36FE-D4DA-D4B8E9B45D78}"/>
    <pc:docChg chg="modSld">
      <pc:chgData name="Macias Sanchez, Ricardo" userId="S::rmacias1@educa.madrid.org::4175bac3-00cf-4632-bcba-e667d407ae8a" providerId="AD" clId="Web-{2B7B1A73-E64E-36FE-D4DA-D4B8E9B45D78}" dt="2023-05-26T08:55:38.726" v="21" actId="1076"/>
      <pc:docMkLst>
        <pc:docMk/>
      </pc:docMkLst>
      <pc:sldChg chg="addSp delSp modSp">
        <pc:chgData name="Macias Sanchez, Ricardo" userId="S::rmacias1@educa.madrid.org::4175bac3-00cf-4632-bcba-e667d407ae8a" providerId="AD" clId="Web-{2B7B1A73-E64E-36FE-D4DA-D4B8E9B45D78}" dt="2023-05-26T08:55:38.726" v="21" actId="1076"/>
        <pc:sldMkLst>
          <pc:docMk/>
          <pc:sldMk cId="2406273178" sldId="256"/>
        </pc:sldMkLst>
        <pc:spChg chg="add mod">
          <ac:chgData name="Macias Sanchez, Ricardo" userId="S::rmacias1@educa.madrid.org::4175bac3-00cf-4632-bcba-e667d407ae8a" providerId="AD" clId="Web-{2B7B1A73-E64E-36FE-D4DA-D4B8E9B45D78}" dt="2023-05-26T08:55:38.726" v="21" actId="1076"/>
          <ac:spMkLst>
            <pc:docMk/>
            <pc:sldMk cId="2406273178" sldId="256"/>
            <ac:spMk id="9" creationId="{791A8331-6436-2EF2-CC47-ED4E58C0AC0F}"/>
          </ac:spMkLst>
        </pc:spChg>
        <pc:spChg chg="mod">
          <ac:chgData name="Macias Sanchez, Ricardo" userId="S::rmacias1@educa.madrid.org::4175bac3-00cf-4632-bcba-e667d407ae8a" providerId="AD" clId="Web-{2B7B1A73-E64E-36FE-D4DA-D4B8E9B45D78}" dt="2023-05-26T08:53:58.843" v="7" actId="1076"/>
          <ac:spMkLst>
            <pc:docMk/>
            <pc:sldMk cId="2406273178" sldId="256"/>
            <ac:spMk id="11" creationId="{6D11009C-8811-FCF8-CE4F-0BB4A07062BA}"/>
          </ac:spMkLst>
        </pc:spChg>
        <pc:spChg chg="mod">
          <ac:chgData name="Macias Sanchez, Ricardo" userId="S::rmacias1@educa.madrid.org::4175bac3-00cf-4632-bcba-e667d407ae8a" providerId="AD" clId="Web-{2B7B1A73-E64E-36FE-D4DA-D4B8E9B45D78}" dt="2023-05-26T08:55:31.523" v="19" actId="1076"/>
          <ac:spMkLst>
            <pc:docMk/>
            <pc:sldMk cId="2406273178" sldId="256"/>
            <ac:spMk id="15" creationId="{F2D297AC-9DF7-E3B9-AD92-AE88081B5481}"/>
          </ac:spMkLst>
        </pc:spChg>
        <pc:picChg chg="add del mod">
          <ac:chgData name="Macias Sanchez, Ricardo" userId="S::rmacias1@educa.madrid.org::4175bac3-00cf-4632-bcba-e667d407ae8a" providerId="AD" clId="Web-{2B7B1A73-E64E-36FE-D4DA-D4B8E9B45D78}" dt="2023-05-26T08:54:01.578" v="9"/>
          <ac:picMkLst>
            <pc:docMk/>
            <pc:sldMk cId="2406273178" sldId="256"/>
            <ac:picMk id="2" creationId="{1D85FD9E-F5A1-3299-8F42-8DA36813A559}"/>
          </ac:picMkLst>
        </pc:picChg>
        <pc:picChg chg="add mod">
          <ac:chgData name="Macias Sanchez, Ricardo" userId="S::rmacias1@educa.madrid.org::4175bac3-00cf-4632-bcba-e667d407ae8a" providerId="AD" clId="Web-{2B7B1A73-E64E-36FE-D4DA-D4B8E9B45D78}" dt="2023-05-26T08:55:14.568" v="15" actId="14100"/>
          <ac:picMkLst>
            <pc:docMk/>
            <pc:sldMk cId="2406273178" sldId="256"/>
            <ac:picMk id="3" creationId="{145AC09A-BB19-4E5F-0D15-3C467929F059}"/>
          </ac:picMkLst>
        </pc:picChg>
        <pc:picChg chg="mod">
          <ac:chgData name="Macias Sanchez, Ricardo" userId="S::rmacias1@educa.madrid.org::4175bac3-00cf-4632-bcba-e667d407ae8a" providerId="AD" clId="Web-{2B7B1A73-E64E-36FE-D4DA-D4B8E9B45D78}" dt="2023-05-26T08:54:00.125" v="8" actId="1076"/>
          <ac:picMkLst>
            <pc:docMk/>
            <pc:sldMk cId="2406273178" sldId="256"/>
            <ac:picMk id="10" creationId="{2BE31C13-3516-D24C-CE96-1DFCA79EBDD4}"/>
          </ac:picMkLst>
        </pc:picChg>
        <pc:picChg chg="mod">
          <ac:chgData name="Macias Sanchez, Ricardo" userId="S::rmacias1@educa.madrid.org::4175bac3-00cf-4632-bcba-e667d407ae8a" providerId="AD" clId="Web-{2B7B1A73-E64E-36FE-D4DA-D4B8E9B45D78}" dt="2023-05-26T08:55:33.148" v="20" actId="1076"/>
          <ac:picMkLst>
            <pc:docMk/>
            <pc:sldMk cId="2406273178" sldId="256"/>
            <ac:picMk id="12" creationId="{425144C5-EDDC-68F6-E5B9-FAA7F92A2C6C}"/>
          </ac:picMkLst>
        </pc:picChg>
      </pc:sldChg>
    </pc:docChg>
  </pc:docChgLst>
  <pc:docChgLst>
    <pc:chgData name="Macias Sanchez, Ricardo" userId="S::rmacias1@educa.madrid.org::4175bac3-00cf-4632-bcba-e667d407ae8a" providerId="AD" clId="Web-{6867C947-9120-376F-3475-4D1E3982B2A1}"/>
    <pc:docChg chg="modSld">
      <pc:chgData name="Macias Sanchez, Ricardo" userId="S::rmacias1@educa.madrid.org::4175bac3-00cf-4632-bcba-e667d407ae8a" providerId="AD" clId="Web-{6867C947-9120-376F-3475-4D1E3982B2A1}" dt="2023-05-26T08:49:17.193" v="4" actId="20577"/>
      <pc:docMkLst>
        <pc:docMk/>
      </pc:docMkLst>
      <pc:sldChg chg="modSp">
        <pc:chgData name="Macias Sanchez, Ricardo" userId="S::rmacias1@educa.madrid.org::4175bac3-00cf-4632-bcba-e667d407ae8a" providerId="AD" clId="Web-{6867C947-9120-376F-3475-4D1E3982B2A1}" dt="2023-05-26T08:49:17.193" v="4" actId="20577"/>
        <pc:sldMkLst>
          <pc:docMk/>
          <pc:sldMk cId="2406273178" sldId="256"/>
        </pc:sldMkLst>
        <pc:spChg chg="mod">
          <ac:chgData name="Macias Sanchez, Ricardo" userId="S::rmacias1@educa.madrid.org::4175bac3-00cf-4632-bcba-e667d407ae8a" providerId="AD" clId="Web-{6867C947-9120-376F-3475-4D1E3982B2A1}" dt="2023-05-26T08:49:17.193" v="4" actId="20577"/>
          <ac:spMkLst>
            <pc:docMk/>
            <pc:sldMk cId="2406273178" sldId="256"/>
            <ac:spMk id="8" creationId="{C2EF0F5D-F406-DCC5-987C-EBCCD67EBF0A}"/>
          </ac:spMkLst>
        </pc:spChg>
      </pc:sldChg>
    </pc:docChg>
  </pc:docChgLst>
  <pc:docChgLst>
    <pc:chgData name="Macias Sanchez, Ricardo" userId="S::rmacias1@educa.madrid.org::4175bac3-00cf-4632-bcba-e667d407ae8a" providerId="AD" clId="Web-{B244FD75-C547-6B67-99DD-55E95A5E7D45}"/>
    <pc:docChg chg="modSld">
      <pc:chgData name="Macias Sanchez, Ricardo" userId="S::rmacias1@educa.madrid.org::4175bac3-00cf-4632-bcba-e667d407ae8a" providerId="AD" clId="Web-{B244FD75-C547-6B67-99DD-55E95A5E7D45}" dt="2023-05-26T09:27:02.906" v="27" actId="20577"/>
      <pc:docMkLst>
        <pc:docMk/>
      </pc:docMkLst>
      <pc:sldChg chg="addSp modSp">
        <pc:chgData name="Macias Sanchez, Ricardo" userId="S::rmacias1@educa.madrid.org::4175bac3-00cf-4632-bcba-e667d407ae8a" providerId="AD" clId="Web-{B244FD75-C547-6B67-99DD-55E95A5E7D45}" dt="2023-05-26T09:27:02.906" v="27" actId="20577"/>
        <pc:sldMkLst>
          <pc:docMk/>
          <pc:sldMk cId="2406273178" sldId="256"/>
        </pc:sldMkLst>
        <pc:spChg chg="mod">
          <ac:chgData name="Macias Sanchez, Ricardo" userId="S::rmacias1@educa.madrid.org::4175bac3-00cf-4632-bcba-e667d407ae8a" providerId="AD" clId="Web-{B244FD75-C547-6B67-99DD-55E95A5E7D45}" dt="2023-05-26T09:11:03.905" v="0" actId="20577"/>
          <ac:spMkLst>
            <pc:docMk/>
            <pc:sldMk cId="2406273178" sldId="256"/>
            <ac:spMk id="9" creationId="{791A8331-6436-2EF2-CC47-ED4E58C0AC0F}"/>
          </ac:spMkLst>
        </pc:spChg>
        <pc:spChg chg="mod">
          <ac:chgData name="Macias Sanchez, Ricardo" userId="S::rmacias1@educa.madrid.org::4175bac3-00cf-4632-bcba-e667d407ae8a" providerId="AD" clId="Web-{B244FD75-C547-6B67-99DD-55E95A5E7D45}" dt="2023-05-26T09:12:04.375" v="1" actId="20577"/>
          <ac:spMkLst>
            <pc:docMk/>
            <pc:sldMk cId="2406273178" sldId="256"/>
            <ac:spMk id="11" creationId="{6D11009C-8811-FCF8-CE4F-0BB4A07062BA}"/>
          </ac:spMkLst>
        </pc:spChg>
        <pc:spChg chg="add mod">
          <ac:chgData name="Macias Sanchez, Ricardo" userId="S::rmacias1@educa.madrid.org::4175bac3-00cf-4632-bcba-e667d407ae8a" providerId="AD" clId="Web-{B244FD75-C547-6B67-99DD-55E95A5E7D45}" dt="2023-05-26T09:27:02.906" v="27" actId="20577"/>
          <ac:spMkLst>
            <pc:docMk/>
            <pc:sldMk cId="2406273178" sldId="256"/>
            <ac:spMk id="13" creationId="{2FB0FECE-9F43-18F6-84B4-9CD5A18335A8}"/>
          </ac:spMkLst>
        </pc:spChg>
        <pc:spChg chg="mod">
          <ac:chgData name="Macias Sanchez, Ricardo" userId="S::rmacias1@educa.madrid.org::4175bac3-00cf-4632-bcba-e667d407ae8a" providerId="AD" clId="Web-{B244FD75-C547-6B67-99DD-55E95A5E7D45}" dt="2023-05-26T09:26:03.826" v="14" actId="20577"/>
          <ac:spMkLst>
            <pc:docMk/>
            <pc:sldMk cId="2406273178" sldId="256"/>
            <ac:spMk id="15" creationId="{F2D297AC-9DF7-E3B9-AD92-AE88081B5481}"/>
          </ac:spMkLst>
        </pc:spChg>
        <pc:picChg chg="add mod">
          <ac:chgData name="Macias Sanchez, Ricardo" userId="S::rmacias1@educa.madrid.org::4175bac3-00cf-4632-bcba-e667d407ae8a" providerId="AD" clId="Web-{B244FD75-C547-6B67-99DD-55E95A5E7D45}" dt="2023-05-26T09:25:51.154" v="12" actId="1076"/>
          <ac:picMkLst>
            <pc:docMk/>
            <pc:sldMk cId="2406273178" sldId="256"/>
            <ac:picMk id="2" creationId="{9E321359-1064-10A8-9491-4E90CD696832}"/>
          </ac:picMkLst>
        </pc:picChg>
        <pc:picChg chg="mod">
          <ac:chgData name="Macias Sanchez, Ricardo" userId="S::rmacias1@educa.madrid.org::4175bac3-00cf-4632-bcba-e667d407ae8a" providerId="AD" clId="Web-{B244FD75-C547-6B67-99DD-55E95A5E7D45}" dt="2023-05-26T09:26:26.092" v="17" actId="1076"/>
          <ac:picMkLst>
            <pc:docMk/>
            <pc:sldMk cId="2406273178" sldId="256"/>
            <ac:picMk id="12" creationId="{425144C5-EDDC-68F6-E5B9-FAA7F92A2C6C}"/>
          </ac:picMkLst>
        </pc:picChg>
      </pc:sldChg>
    </pc:docChg>
  </pc:docChgLst>
  <pc:docChgLst>
    <pc:chgData name="Macias Sanchez, Ricardo" userId="S::rmacias1@educa.madrid.org::4175bac3-00cf-4632-bcba-e667d407ae8a" providerId="AD" clId="Web-{1969EEAF-A4BA-A4E9-1F24-35D04335C8AB}"/>
    <pc:docChg chg="modSld">
      <pc:chgData name="Macias Sanchez, Ricardo" userId="S::rmacias1@educa.madrid.org::4175bac3-00cf-4632-bcba-e667d407ae8a" providerId="AD" clId="Web-{1969EEAF-A4BA-A4E9-1F24-35D04335C8AB}" dt="2023-05-26T09:53:21.619" v="8" actId="20577"/>
      <pc:docMkLst>
        <pc:docMk/>
      </pc:docMkLst>
      <pc:sldChg chg="delSp modSp">
        <pc:chgData name="Macias Sanchez, Ricardo" userId="S::rmacias1@educa.madrid.org::4175bac3-00cf-4632-bcba-e667d407ae8a" providerId="AD" clId="Web-{1969EEAF-A4BA-A4E9-1F24-35D04335C8AB}" dt="2023-05-26T09:53:21.619" v="8" actId="20577"/>
        <pc:sldMkLst>
          <pc:docMk/>
          <pc:sldMk cId="2406273178" sldId="256"/>
        </pc:sldMkLst>
        <pc:spChg chg="del">
          <ac:chgData name="Macias Sanchez, Ricardo" userId="S::rmacias1@educa.madrid.org::4175bac3-00cf-4632-bcba-e667d407ae8a" providerId="AD" clId="Web-{1969EEAF-A4BA-A4E9-1F24-35D04335C8AB}" dt="2023-05-26T09:52:56.509" v="6"/>
          <ac:spMkLst>
            <pc:docMk/>
            <pc:sldMk cId="2406273178" sldId="256"/>
            <ac:spMk id="13" creationId="{2FB0FECE-9F43-18F6-84B4-9CD5A18335A8}"/>
          </ac:spMkLst>
        </pc:spChg>
        <pc:spChg chg="mod">
          <ac:chgData name="Macias Sanchez, Ricardo" userId="S::rmacias1@educa.madrid.org::4175bac3-00cf-4632-bcba-e667d407ae8a" providerId="AD" clId="Web-{1969EEAF-A4BA-A4E9-1F24-35D04335C8AB}" dt="2023-05-26T09:53:21.619" v="8" actId="20577"/>
          <ac:spMkLst>
            <pc:docMk/>
            <pc:sldMk cId="2406273178" sldId="256"/>
            <ac:spMk id="15" creationId="{F2D297AC-9DF7-E3B9-AD92-AE88081B5481}"/>
          </ac:spMkLst>
        </pc:spChg>
        <pc:picChg chg="del">
          <ac:chgData name="Macias Sanchez, Ricardo" userId="S::rmacias1@educa.madrid.org::4175bac3-00cf-4632-bcba-e667d407ae8a" providerId="AD" clId="Web-{1969EEAF-A4BA-A4E9-1F24-35D04335C8AB}" dt="2023-05-26T09:52:52.291" v="5"/>
          <ac:picMkLst>
            <pc:docMk/>
            <pc:sldMk cId="2406273178" sldId="256"/>
            <ac:picMk id="12" creationId="{425144C5-EDDC-68F6-E5B9-FAA7F92A2C6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33821-597E-4B4F-8572-5DA1CB183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950976"/>
            <a:ext cx="6509385" cy="3556730"/>
          </a:xfrm>
        </p:spPr>
        <p:txBody>
          <a:bodyPr anchor="t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38D70-8FF5-47D7-A0DD-087A227BC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572000"/>
            <a:ext cx="6481953" cy="1485900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5B485-516D-48B7-AF1D-69AEEA35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14DDB-2831-4FF8-9DA7-0449659D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178F6-65BA-4964-80E2-DB6EA335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104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07F1B-6F93-4E6E-8C8C-D01A9DEB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D2968-FE85-492F-A77B-1771F4EAA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8641" y="2028826"/>
            <a:ext cx="11094348" cy="402907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92DA2-B1FB-45C6-B10C-141AC2BF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A6D78-CE47-4CA7-B3B6-AFAE5175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DC5C0-8780-4819-A8FC-32A0141D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2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8F9A8-05F2-4F79-B689-1FA2F3196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72612" y="952499"/>
            <a:ext cx="2207417" cy="51054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615BC-61CD-4D59-8E85-B59072E2B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7924" y="952499"/>
            <a:ext cx="8914688" cy="51054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81C46-8CC0-4B79-AF2E-84C86C6A8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76817-4D29-4888-B68C-A35F5A06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0B21A-30A9-4173-9E3F-D985B86A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3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A45AC-24E0-45A1-90C3-7BF96C3F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18E1-7CA3-4B5E-9683-554FDFC63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5D32D-7150-4DF2-B992-A2B4F5605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03F0C-FCA3-464C-B6ED-864DB51E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41006-DAE1-4326-B1AE-FD527A65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1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B84-BE32-464A-A765-975C21B5C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923" y="952500"/>
            <a:ext cx="6678695" cy="3962398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145C2-97CF-4887-904A-8ADC80525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3860" y="952501"/>
            <a:ext cx="3500440" cy="396239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24559-DA32-4398-A8EE-EED2469D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67BE1-F1AC-4732-B52E-1C7D63DE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13C03-DDF0-48C6-B1BF-D28875F82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00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6F411-42B3-4A17-BE7E-861BE7E7D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E0603-F4C0-40AC-A53E-40449D53D7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640" y="2029968"/>
            <a:ext cx="5281506" cy="41481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BC5634-2887-4182-A9BE-B382357D4F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928" y="2029968"/>
            <a:ext cx="5281506" cy="41481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B6E74-28E1-4684-B515-4265ED7B1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375EA-A8F8-485D-A82F-CD85D4C9E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9E4B0-F5E3-407F-A548-B616E774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62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2161A-7627-4D64-AF08-10D702AFE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59" y="950976"/>
            <a:ext cx="10802729" cy="8817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B6884-07D8-4CC4-BE99-516F1433B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918" y="1832772"/>
            <a:ext cx="5281507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2C638-B5A8-4F8C-85AE-33BEAF54C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640" y="2600531"/>
            <a:ext cx="528150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0D1933-A703-4BDC-A697-728E899EE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927" y="1832772"/>
            <a:ext cx="5283202" cy="742638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13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925DBD-4D51-4A2D-B1E4-6D094CD1E8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927" y="2600531"/>
            <a:ext cx="52832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2636E2-E26E-42F7-9E05-3F756C7D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F7281B-0E5C-421E-AFFE-775F57C5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483462-E410-4DC7-AE53-27AABECFE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849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CFA68-31B5-48C5-929A-842FDF0F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5A2600-419E-46E9-946F-FBDEDBA1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85F9A9-98FF-4653-A570-9F351A1AB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44457-95F1-4B15-A647-B14F91F7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27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19EABA-1008-4E49-9184-3A946ECD7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5C3BD0-269D-4127-B5F7-84B0D8A74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23447-C740-4495-93EC-7252B1B92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4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D1155-71E7-4F0A-BB62-933743CF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52500"/>
            <a:ext cx="4124084" cy="2362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B6D44-5A1E-4176-8766-4B81E045D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700" y="952500"/>
            <a:ext cx="5934074" cy="49085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10EC6-11DD-4B5D-A2D2-4DCF73E58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DFCDF-666E-4DB4-A1C0-79D40A00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A69AC-15E6-4B19-A59D-DBDBE923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9F0EE-74DE-4FEC-81E9-E40D5339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911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3CA4F-6508-4AD6-8367-A0288D888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952500"/>
            <a:ext cx="4124084" cy="239791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06BFCD-2F93-4D99-89EA-F0359FB78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2119" y="987425"/>
            <a:ext cx="602218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4C1F7-1272-41C8-8C29-676316D02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8641" y="3429000"/>
            <a:ext cx="4124084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DD491-0FE6-4B42-AAA6-B698E46F1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E23C7-78A4-413A-A84B-93D4CC0A9EB1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8F83F-4E9F-4607-A69B-DFC93256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324484-C6E4-4D8A-BDAB-09B1FBB4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39E08-E0E5-4B1A-8F7D-08FE7678A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58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90E843-90BA-4A7D-8F9F-FFE49387A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9" y="950976"/>
            <a:ext cx="10995659" cy="10778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F7CA62-9B55-49B4-94B6-EAAF7D5AE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1" y="2028826"/>
            <a:ext cx="10995660" cy="4029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CEA03-AAFA-4A69-A3DA-1DD0EF273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8729" y="6449535"/>
            <a:ext cx="2983095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4CDE23C7-78A4-413A-A84B-93D4CC0A9EB1}" type="datetimeFigureOut">
              <a:rPr lang="en-US" smtClean="0"/>
              <a:pPr/>
              <a:t>5/26/2023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97F43-1ECB-4FC2-863E-26CEE24A0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7924" y="1737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7F9D8-4B2E-4871-B2AE-EFC06BE23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10710" y="6449535"/>
            <a:ext cx="932279" cy="30845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CB39E08-E0E5-4B1A-8F7D-08FE7678A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62919E4-C488-4107-9EF1-66152F848008}"/>
              </a:ext>
            </a:extLst>
          </p:cNvPr>
          <p:cNvCxnSpPr>
            <a:cxnSpLocks/>
          </p:cNvCxnSpPr>
          <p:nvPr/>
        </p:nvCxnSpPr>
        <p:spPr>
          <a:xfrm>
            <a:off x="643467" y="678719"/>
            <a:ext cx="109050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F79732-4088-424C-A653-4534E4389443}"/>
              </a:ext>
            </a:extLst>
          </p:cNvPr>
          <p:cNvCxnSpPr>
            <a:cxnSpLocks/>
          </p:cNvCxnSpPr>
          <p:nvPr/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54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2.jpeg"/><Relationship Id="rId7" Type="http://schemas.openxmlformats.org/officeDocument/2006/relationships/hyperlink" Target="https://create.kahoot.it/details/e0da4518-78fc-492e-b332-43c2d7fb670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ordwall.net/es/resource/245409/computing/motherboard" TargetMode="External"/><Relationship Id="rId5" Type="http://schemas.openxmlformats.org/officeDocument/2006/relationships/image" Target="../media/image3.jpeg"/><Relationship Id="rId10" Type="http://schemas.openxmlformats.org/officeDocument/2006/relationships/image" Target="../media/image5.jpeg"/><Relationship Id="rId4" Type="http://schemas.openxmlformats.org/officeDocument/2006/relationships/hyperlink" Target="https://mediateca.educa.madrid.org/documentos/ky6f7z26xd33plc2" TargetMode="External"/><Relationship Id="rId9" Type="http://schemas.openxmlformats.org/officeDocument/2006/relationships/hyperlink" Target="https://es.educaplay.com/recursos-educativos/768881-componentes_placa_base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C591C09-04EE-41A7-BC35-466CD8800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FD6A395-8B77-4B2D-AA7E-1B4CE370C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4" descr="Placa de circuito electrónico">
            <a:extLst>
              <a:ext uri="{FF2B5EF4-FFF2-40B4-BE49-F238E27FC236}">
                <a16:creationId xmlns:a16="http://schemas.microsoft.com/office/drawing/2014/main" id="{68B49735-2B1D-D9B1-D6A3-5B565F2E41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730"/>
          <a:stretch/>
        </p:blipFill>
        <p:spPr>
          <a:xfrm>
            <a:off x="1" y="10"/>
            <a:ext cx="11862683" cy="68579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61356C9-E678-CD4C-3642-CC27E3A7F3B4}"/>
              </a:ext>
            </a:extLst>
          </p:cNvPr>
          <p:cNvSpPr txBox="1"/>
          <p:nvPr/>
        </p:nvSpPr>
        <p:spPr>
          <a:xfrm>
            <a:off x="586947" y="952499"/>
            <a:ext cx="6705204" cy="247650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>
                <a:solidFill>
                  <a:srgbClr val="FFFFFF"/>
                </a:solidFill>
                <a:highlight>
                  <a:srgbClr val="800080"/>
                </a:highlight>
                <a:latin typeface="+mj-lt"/>
                <a:ea typeface="+mj-ea"/>
                <a:cs typeface="+mj-cs"/>
              </a:rPr>
              <a:t>Espacio de </a:t>
            </a:r>
            <a:r>
              <a:rPr lang="en-US" sz="3200" err="1">
                <a:solidFill>
                  <a:srgbClr val="FFFFFF"/>
                </a:solidFill>
                <a:highlight>
                  <a:srgbClr val="800080"/>
                </a:highlight>
                <a:latin typeface="+mj-lt"/>
                <a:ea typeface="+mj-ea"/>
                <a:cs typeface="+mj-cs"/>
              </a:rPr>
              <a:t>Actividades</a:t>
            </a:r>
            <a:r>
              <a:rPr lang="en-US" sz="3200">
                <a:solidFill>
                  <a:srgbClr val="FFFFFF"/>
                </a:solidFill>
                <a:highlight>
                  <a:srgbClr val="800080"/>
                </a:highlight>
                <a:latin typeface="+mj-lt"/>
                <a:ea typeface="+mj-ea"/>
                <a:cs typeface="+mj-cs"/>
              </a:rPr>
              <a:t> con </a:t>
            </a:r>
            <a:r>
              <a:rPr lang="en-US" sz="3200" err="1">
                <a:solidFill>
                  <a:srgbClr val="FFFFFF"/>
                </a:solidFill>
                <a:highlight>
                  <a:srgbClr val="800080"/>
                </a:highlight>
                <a:latin typeface="+mj-lt"/>
                <a:ea typeface="+mj-ea"/>
                <a:cs typeface="+mj-cs"/>
              </a:rPr>
              <a:t>Diferentes</a:t>
            </a:r>
            <a:r>
              <a:rPr lang="en-US" sz="3200">
                <a:solidFill>
                  <a:srgbClr val="FFFFFF"/>
                </a:solidFill>
                <a:highlight>
                  <a:srgbClr val="800080"/>
                </a:highlight>
                <a:latin typeface="+mj-lt"/>
                <a:ea typeface="+mj-ea"/>
                <a:cs typeface="+mj-cs"/>
              </a:rPr>
              <a:t> </a:t>
            </a:r>
            <a:r>
              <a:rPr lang="en-US" sz="3200" err="1">
                <a:solidFill>
                  <a:srgbClr val="FFFFFF"/>
                </a:solidFill>
                <a:highlight>
                  <a:srgbClr val="800080"/>
                </a:highlight>
                <a:latin typeface="+mj-lt"/>
                <a:ea typeface="+mj-ea"/>
                <a:cs typeface="+mj-cs"/>
              </a:rPr>
              <a:t>Ritmos</a:t>
            </a:r>
            <a:r>
              <a:rPr lang="en-US" sz="3200">
                <a:solidFill>
                  <a:srgbClr val="FFFFFF"/>
                </a:solidFill>
                <a:highlight>
                  <a:srgbClr val="800080"/>
                </a:highlight>
                <a:latin typeface="+mj-lt"/>
                <a:ea typeface="+mj-ea"/>
                <a:cs typeface="+mj-cs"/>
              </a:rPr>
              <a:t> de </a:t>
            </a:r>
            <a:r>
              <a:rPr lang="en-US" sz="3200" err="1">
                <a:solidFill>
                  <a:srgbClr val="FFFFFF"/>
                </a:solidFill>
                <a:highlight>
                  <a:srgbClr val="800080"/>
                </a:highlight>
                <a:latin typeface="+mj-lt"/>
                <a:ea typeface="+mj-ea"/>
                <a:cs typeface="+mj-cs"/>
              </a:rPr>
              <a:t>Aprendizaje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C5372E1-5D0A-4FE4-B20F-D0CF85FD0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78719"/>
            <a:ext cx="10905066" cy="0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3081F5-C318-4421-A7E9-D7F6810B6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3467" y="6309695"/>
            <a:ext cx="10905066" cy="0"/>
          </a:xfrm>
          <a:prstGeom prst="line">
            <a:avLst/>
          </a:prstGeom>
          <a:ln w="63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F95582A6-4573-C5E7-FCB3-BF0AEC0E0534}"/>
              </a:ext>
            </a:extLst>
          </p:cNvPr>
          <p:cNvSpPr txBox="1"/>
          <p:nvPr/>
        </p:nvSpPr>
        <p:spPr>
          <a:xfrm>
            <a:off x="178739" y="6312370"/>
            <a:ext cx="3311407" cy="4832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1200">
                <a:solidFill>
                  <a:srgbClr val="FFFFFF"/>
                </a:solidFill>
                <a:highlight>
                  <a:srgbClr val="800080"/>
                </a:highlight>
                <a:latin typeface="+mj-lt"/>
                <a:ea typeface="+mj-ea"/>
                <a:cs typeface="+mj-cs"/>
              </a:rPr>
              <a:t>Ricardo Macías Sánchez</a:t>
            </a:r>
          </a:p>
          <a:p>
            <a:pPr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1200">
                <a:solidFill>
                  <a:srgbClr val="FFFFFF"/>
                </a:solidFill>
                <a:highlight>
                  <a:srgbClr val="800080"/>
                </a:highlight>
                <a:latin typeface="+mj-lt"/>
                <a:ea typeface="+mj-ea"/>
                <a:cs typeface="+mj-cs"/>
              </a:rPr>
              <a:t>1º SMR -MME</a:t>
            </a:r>
          </a:p>
        </p:txBody>
      </p:sp>
      <p:pic>
        <p:nvPicPr>
          <p:cNvPr id="7" name="Imagen 7" descr="Espacio de trabajo y una bicicleta frente a un muro de ladrillos">
            <a:extLst>
              <a:ext uri="{FF2B5EF4-FFF2-40B4-BE49-F238E27FC236}">
                <a16:creationId xmlns:a16="http://schemas.microsoft.com/office/drawing/2014/main" id="{C12AF681-986F-5A58-D8DA-CA4BF7951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511" y="2232600"/>
            <a:ext cx="1200385" cy="79353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2EF0F5D-F406-DCC5-987C-EBCCD67EBF0A}"/>
              </a:ext>
            </a:extLst>
          </p:cNvPr>
          <p:cNvSpPr txBox="1"/>
          <p:nvPr/>
        </p:nvSpPr>
        <p:spPr>
          <a:xfrm>
            <a:off x="2210740" y="2455333"/>
            <a:ext cx="8372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Inicio</a:t>
            </a:r>
          </a:p>
        </p:txBody>
      </p:sp>
      <p:pic>
        <p:nvPicPr>
          <p:cNvPr id="10" name="Imagen 10" descr="Niño sonriente usando un equipo portátil">
            <a:extLst>
              <a:ext uri="{FF2B5EF4-FFF2-40B4-BE49-F238E27FC236}">
                <a16:creationId xmlns:a16="http://schemas.microsoft.com/office/drawing/2014/main" id="{2BE31C13-3516-D24C-CE96-1DFCA79EB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0697" y="4368215"/>
            <a:ext cx="1200385" cy="80267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6D11009C-8811-FCF8-CE4F-0BB4A07062BA}"/>
              </a:ext>
            </a:extLst>
          </p:cNvPr>
          <p:cNvSpPr txBox="1"/>
          <p:nvPr/>
        </p:nvSpPr>
        <p:spPr>
          <a:xfrm>
            <a:off x="5136444" y="4543777"/>
            <a:ext cx="508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D297AC-9DF7-E3B9-AD92-AE88081B5481}"/>
              </a:ext>
            </a:extLst>
          </p:cNvPr>
          <p:cNvSpPr txBox="1"/>
          <p:nvPr/>
        </p:nvSpPr>
        <p:spPr>
          <a:xfrm>
            <a:off x="6952073" y="5465703"/>
            <a:ext cx="16839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KAHOOT</a:t>
            </a:r>
            <a:endParaRPr lang="es-ES">
              <a:solidFill>
                <a:schemeClr val="bg1"/>
              </a:solidFill>
            </a:endParaRPr>
          </a:p>
        </p:txBody>
      </p:sp>
      <p:pic>
        <p:nvPicPr>
          <p:cNvPr id="3" name="Imagen 8" descr="Grupo de alumnos que trabajan en la librería">
            <a:extLst>
              <a:ext uri="{FF2B5EF4-FFF2-40B4-BE49-F238E27FC236}">
                <a16:creationId xmlns:a16="http://schemas.microsoft.com/office/drawing/2014/main" id="{145AC09A-BB19-4E5F-0D15-3C467929F0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1881" y="3248601"/>
            <a:ext cx="1247422" cy="83116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91A8331-6436-2EF2-CC47-ED4E58C0AC0F}"/>
              </a:ext>
            </a:extLst>
          </p:cNvPr>
          <p:cNvSpPr txBox="1"/>
          <p:nvPr/>
        </p:nvSpPr>
        <p:spPr>
          <a:xfrm>
            <a:off x="3979332" y="3480740"/>
            <a:ext cx="508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s-ES">
              <a:solidFill>
                <a:schemeClr val="bg1"/>
              </a:solidFill>
            </a:endParaRPr>
          </a:p>
        </p:txBody>
      </p:sp>
      <p:pic>
        <p:nvPicPr>
          <p:cNvPr id="2" name="Imagen 12" descr="Esqueletos de cajas en 3D">
            <a:extLst>
              <a:ext uri="{FF2B5EF4-FFF2-40B4-BE49-F238E27FC236}">
                <a16:creationId xmlns:a16="http://schemas.microsoft.com/office/drawing/2014/main" id="{9E321359-1064-10A8-9491-4E90CD6968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89881" y="5261785"/>
            <a:ext cx="1125125" cy="76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ribuneVTI">
  <a:themeElements>
    <a:clrScheme name="amasis">
      <a:dk1>
        <a:sysClr val="windowText" lastClr="000000"/>
      </a:dk1>
      <a:lt1>
        <a:sysClr val="window" lastClr="FFFFFF"/>
      </a:lt1>
      <a:dk2>
        <a:srgbClr val="470401"/>
      </a:dk2>
      <a:lt2>
        <a:srgbClr val="EBE2E2"/>
      </a:lt2>
      <a:accent1>
        <a:srgbClr val="BD1209"/>
      </a:accent1>
      <a:accent2>
        <a:srgbClr val="F40600"/>
      </a:accent2>
      <a:accent3>
        <a:srgbClr val="F26216"/>
      </a:accent3>
      <a:accent4>
        <a:srgbClr val="F0800D"/>
      </a:accent4>
      <a:accent5>
        <a:srgbClr val="3EA8B6"/>
      </a:accent5>
      <a:accent6>
        <a:srgbClr val="005B6B"/>
      </a:accent6>
      <a:hlink>
        <a:srgbClr val="F40600"/>
      </a:hlink>
      <a:folHlink>
        <a:srgbClr val="1C7E8E"/>
      </a:folHlink>
    </a:clrScheme>
    <a:fontScheme name="Amasis-Univers">
      <a:majorFont>
        <a:latin typeface="Amasis MT Pro Medium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buneVTI" id="{4D84C650-59FC-4F6B-ADA6-B11C508FF6CE}" vid="{0E07EAE6-ACBC-4250-8522-FC108A45043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TribuneVTI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revision>1</cp:revision>
  <dcterms:created xsi:type="dcterms:W3CDTF">2023-05-25T19:02:32Z</dcterms:created>
  <dcterms:modified xsi:type="dcterms:W3CDTF">2023-05-26T09:58:58Z</dcterms:modified>
</cp:coreProperties>
</file>