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4" r:id="rId8"/>
    <p:sldId id="265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0" autoAdjust="0"/>
    <p:restoredTop sz="94660"/>
  </p:normalViewPr>
  <p:slideViewPr>
    <p:cSldViewPr snapToGrid="0">
      <p:cViewPr varScale="1">
        <p:scale>
          <a:sx n="70" d="100"/>
          <a:sy n="70" d="100"/>
        </p:scale>
        <p:origin x="4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6F6AB-3A90-4F1E-9967-559A77EE48FD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354C-C3FE-44A3-BE29-8407B5F22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6F6AB-3A90-4F1E-9967-559A77EE48FD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354C-C3FE-44A3-BE29-8407B5F22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35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6F6AB-3A90-4F1E-9967-559A77EE48FD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354C-C3FE-44A3-BE29-8407B5F2237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0386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6F6AB-3A90-4F1E-9967-559A77EE48FD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354C-C3FE-44A3-BE29-8407B5F22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295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6F6AB-3A90-4F1E-9967-559A77EE48FD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354C-C3FE-44A3-BE29-8407B5F2237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5177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6F6AB-3A90-4F1E-9967-559A77EE48FD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354C-C3FE-44A3-BE29-8407B5F22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835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6F6AB-3A90-4F1E-9967-559A77EE48FD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354C-C3FE-44A3-BE29-8407B5F22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860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6F6AB-3A90-4F1E-9967-559A77EE48FD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354C-C3FE-44A3-BE29-8407B5F22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602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6F6AB-3A90-4F1E-9967-559A77EE48FD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354C-C3FE-44A3-BE29-8407B5F22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77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6F6AB-3A90-4F1E-9967-559A77EE48FD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354C-C3FE-44A3-BE29-8407B5F22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71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6F6AB-3A90-4F1E-9967-559A77EE48FD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354C-C3FE-44A3-BE29-8407B5F22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6F6AB-3A90-4F1E-9967-559A77EE48FD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354C-C3FE-44A3-BE29-8407B5F22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056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6F6AB-3A90-4F1E-9967-559A77EE48FD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354C-C3FE-44A3-BE29-8407B5F22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154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6F6AB-3A90-4F1E-9967-559A77EE48FD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354C-C3FE-44A3-BE29-8407B5F22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719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6F6AB-3A90-4F1E-9967-559A77EE48FD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354C-C3FE-44A3-BE29-8407B5F22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835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6F6AB-3A90-4F1E-9967-559A77EE48FD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354C-C3FE-44A3-BE29-8407B5F22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59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6F6AB-3A90-4F1E-9967-559A77EE48FD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BCA354C-C3FE-44A3-BE29-8407B5F22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91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lishexercises.org/makeagame/viewgame.asp?id=8366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8000" dirty="0" smtClean="0">
                <a:latin typeface="Arial Black" panose="020B0A04020102020204" pitchFamily="34" charset="0"/>
              </a:rPr>
              <a:t>PAST SIMPLE </a:t>
            </a:r>
            <a:endParaRPr lang="en-US" sz="8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20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Past Simple of regular verbs - English ESL Worksheets for distance learning  and physical classroom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3" t="45268" r="5773" b="28454"/>
          <a:stretch/>
        </p:blipFill>
        <p:spPr bwMode="auto">
          <a:xfrm>
            <a:off x="164591" y="685800"/>
            <a:ext cx="11198749" cy="482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8952" y="1307592"/>
            <a:ext cx="3255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DID THE GIRL BLUSH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58952" y="1748504"/>
            <a:ext cx="3118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DID CAROLINE LIKE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5528" y="2061793"/>
            <a:ext cx="3081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DID YOU EXPLAIN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41248" y="2439448"/>
            <a:ext cx="2468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DID MUM COOK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90956" y="2780562"/>
            <a:ext cx="221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DID THE PUPIL ASK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81812" y="3131178"/>
            <a:ext cx="2459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DID THE GIRL ENJOY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81812" y="3426860"/>
            <a:ext cx="236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DID YOU VISIT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8096" y="3778044"/>
            <a:ext cx="254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DID CHARLES ARRIVE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58952" y="4099656"/>
            <a:ext cx="3419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DID THE SECRETARY CANCEL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45236" y="4414805"/>
            <a:ext cx="2587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DID MRS. CLARK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58952" y="4746452"/>
            <a:ext cx="2478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DID THE CAT SCRATCH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58952" y="5105749"/>
            <a:ext cx="2606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DID YOUR SISTER TYPE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33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71728"/>
          </a:xfrm>
        </p:spPr>
        <p:txBody>
          <a:bodyPr>
            <a:normAutofit/>
          </a:bodyPr>
          <a:lstStyle/>
          <a:p>
            <a:r>
              <a:rPr lang="es-ES" sz="4000" dirty="0" smtClean="0">
                <a:latin typeface="Arial Black" panose="020B0A04020102020204" pitchFamily="34" charset="0"/>
              </a:rPr>
              <a:t>TO BE IN THE PAST 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pic>
        <p:nvPicPr>
          <p:cNvPr id="1028" name="Picture 4" descr="TEACHER JOANA SÁNCHEZ ELGARBAY: Literac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2" t="25058" r="18889" b="13989"/>
          <a:stretch/>
        </p:blipFill>
        <p:spPr bwMode="auto">
          <a:xfrm>
            <a:off x="924875" y="1709927"/>
            <a:ext cx="7046689" cy="458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63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Verb To Be Past | englishlanguage4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6" t="6017" r="9584"/>
          <a:stretch/>
        </p:blipFill>
        <p:spPr bwMode="auto">
          <a:xfrm>
            <a:off x="667511" y="320039"/>
            <a:ext cx="8787385" cy="598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86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nglish Grammar Be Verb: Past Simple www.allthingsgrammar.com/be-verb-past.html  | Lecciones de gramática, Educacion ingles, Enseñanza de gramática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9" t="13543" r="4273" b="52560"/>
          <a:stretch/>
        </p:blipFill>
        <p:spPr bwMode="auto">
          <a:xfrm>
            <a:off x="378714" y="522350"/>
            <a:ext cx="9496806" cy="55858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800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jercicio de Past verb to 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t="12305" r="6459" b="11453"/>
          <a:stretch/>
        </p:blipFill>
        <p:spPr bwMode="auto">
          <a:xfrm>
            <a:off x="1005840" y="0"/>
            <a:ext cx="5724144" cy="726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00200" y="813816"/>
            <a:ext cx="77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WAS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43784" y="1183148"/>
            <a:ext cx="795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WERE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65960" y="2112264"/>
            <a:ext cx="841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WERE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10512" y="2481596"/>
            <a:ext cx="85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WERE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00200" y="2926080"/>
            <a:ext cx="676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WAS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74520" y="3410712"/>
            <a:ext cx="78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WERE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417320" y="4242816"/>
            <a:ext cx="818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WAS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46504" y="4689497"/>
            <a:ext cx="749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WAS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17320" y="5154055"/>
            <a:ext cx="818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WERE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993392" y="5579868"/>
            <a:ext cx="868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WAS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496312" y="5978114"/>
            <a:ext cx="832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WERE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496312" y="6492240"/>
            <a:ext cx="923544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WERE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25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420" y="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146" name="Picture 2" descr="English Grammar Be Verb: Past Simple www.allthingsgrammar.com/be-verb-past.html  | Lecciones de gramática, Educacion ingles, Enseñanza de gramát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557" y="-21671995"/>
            <a:ext cx="7352738" cy="980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English Grammar Be Verb: Past Simple www.allthingsgrammar.com/be-verb-past.html  | Lecciones de gramática, Educacion ingles, Enseñanza de gramática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2" t="51690" r="6838" b="3761"/>
          <a:stretch/>
        </p:blipFill>
        <p:spPr bwMode="auto">
          <a:xfrm>
            <a:off x="414779" y="65988"/>
            <a:ext cx="8834312" cy="61557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4647" y="6372520"/>
            <a:ext cx="8694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https://www.englishexercises.org/makeagame/viewgame.asp?id=8366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45996" y="475734"/>
            <a:ext cx="1319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were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32495" y="942680"/>
            <a:ext cx="117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was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23068" y="1286963"/>
            <a:ext cx="1187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was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97204" y="1730546"/>
            <a:ext cx="735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was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758260" y="1730546"/>
            <a:ext cx="117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Wasn’t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497344" y="2168165"/>
            <a:ext cx="1150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was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82045" y="2582944"/>
            <a:ext cx="1234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Were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947555" y="2582944"/>
            <a:ext cx="1291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Weren’t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05872" y="2985358"/>
            <a:ext cx="1291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were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282045" y="3384862"/>
            <a:ext cx="1234911" cy="369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were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513922" y="3387772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Wasn’t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716315" y="3825596"/>
            <a:ext cx="1073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were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121790" y="4202055"/>
            <a:ext cx="1084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was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647414" y="4202055"/>
            <a:ext cx="1150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were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789575" y="4637375"/>
            <a:ext cx="1253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was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121790" y="5023643"/>
            <a:ext cx="1168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was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110845" y="5456867"/>
            <a:ext cx="107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was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582944" y="5872899"/>
            <a:ext cx="1206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were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49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est English - Prepare for your English ex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07" y="0"/>
            <a:ext cx="10044184" cy="726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35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ast simple regular verbs | Pasado simple ingles, Ejercicios de ingles,  Comparativos en ingl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7" t="5284" r="8874" b="50196"/>
          <a:stretch/>
        </p:blipFill>
        <p:spPr bwMode="auto">
          <a:xfrm>
            <a:off x="237744" y="137159"/>
            <a:ext cx="8193024" cy="641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09928" y="1316736"/>
            <a:ext cx="1975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PLAYED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16736" y="1686068"/>
            <a:ext cx="2002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ARRIVED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18004" y="2130552"/>
            <a:ext cx="183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WATCHED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18004" y="2575036"/>
            <a:ext cx="2016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REVISED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93392" y="3044952"/>
            <a:ext cx="1691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EXPLAINED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2960" y="3447288"/>
            <a:ext cx="1984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DIDN’T PLAY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04688" y="3489436"/>
            <a:ext cx="1517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WORKED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09928" y="3816620"/>
            <a:ext cx="2340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INVITED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24712" y="4327501"/>
            <a:ext cx="1860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LISTENED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066544" y="4806172"/>
            <a:ext cx="1792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LOOKED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993392" y="5207714"/>
            <a:ext cx="1938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TRIED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216152" y="5678027"/>
            <a:ext cx="2018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RAINED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05840" y="6066660"/>
            <a:ext cx="2228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SURFED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9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Past Simple of regular verbs - English ESL Worksheets for distance learning  and physical classroom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2" t="7945" r="4338" b="55344"/>
          <a:stretch/>
        </p:blipFill>
        <p:spPr bwMode="auto">
          <a:xfrm>
            <a:off x="192023" y="352830"/>
            <a:ext cx="10357451" cy="608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80744" y="2531889"/>
            <a:ext cx="2002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Didn’t</a:t>
            </a:r>
            <a:r>
              <a:rPr lang="es-ES" dirty="0" smtClean="0"/>
              <a:t> </a:t>
            </a:r>
            <a:r>
              <a:rPr lang="es-ES" dirty="0" err="1" smtClean="0"/>
              <a:t>watch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53312" y="2896541"/>
            <a:ext cx="2029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Didn’t</a:t>
            </a:r>
            <a:r>
              <a:rPr lang="es-ES" dirty="0" smtClean="0"/>
              <a:t> </a:t>
            </a:r>
            <a:r>
              <a:rPr lang="es-ES" dirty="0" err="1" smtClean="0"/>
              <a:t>appear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84248" y="3203972"/>
            <a:ext cx="1837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Didn’t</a:t>
            </a:r>
            <a:r>
              <a:rPr lang="es-ES" dirty="0" smtClean="0"/>
              <a:t> look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80744" y="3560588"/>
            <a:ext cx="173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Didn’t</a:t>
            </a:r>
            <a:r>
              <a:rPr lang="es-ES" dirty="0" smtClean="0"/>
              <a:t> </a:t>
            </a:r>
            <a:r>
              <a:rPr lang="es-ES" dirty="0" err="1" smtClean="0"/>
              <a:t>close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36776" y="3849624"/>
            <a:ext cx="1691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Didn’t</a:t>
            </a:r>
            <a:r>
              <a:rPr lang="es-ES" dirty="0" smtClean="0"/>
              <a:t> </a:t>
            </a:r>
            <a:r>
              <a:rPr lang="es-ES" dirty="0" err="1" smtClean="0"/>
              <a:t>follow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84248" y="4178807"/>
            <a:ext cx="2130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Didn’t</a:t>
            </a:r>
            <a:r>
              <a:rPr lang="es-ES" dirty="0" smtClean="0"/>
              <a:t> </a:t>
            </a:r>
            <a:r>
              <a:rPr lang="es-ES" dirty="0" err="1" smtClean="0"/>
              <a:t>disappear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56132" y="4489704"/>
            <a:ext cx="1847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Didn’t</a:t>
            </a:r>
            <a:r>
              <a:rPr lang="es-ES" dirty="0" smtClean="0"/>
              <a:t> </a:t>
            </a:r>
            <a:r>
              <a:rPr lang="es-ES" dirty="0" err="1" smtClean="0"/>
              <a:t>wait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743200" y="471719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Didn’t</a:t>
            </a:r>
            <a:r>
              <a:rPr lang="es-ES" dirty="0" smtClean="0"/>
              <a:t> </a:t>
            </a:r>
            <a:r>
              <a:rPr lang="es-ES" dirty="0" err="1" smtClean="0"/>
              <a:t>recognise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39137" y="5080063"/>
            <a:ext cx="2288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Didn’t</a:t>
            </a:r>
            <a:r>
              <a:rPr lang="es-ES" dirty="0" smtClean="0"/>
              <a:t> </a:t>
            </a:r>
            <a:r>
              <a:rPr lang="es-ES" dirty="0" err="1" smtClean="0"/>
              <a:t>identify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615184" y="5338310"/>
            <a:ext cx="206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Didn’t</a:t>
            </a:r>
            <a:r>
              <a:rPr lang="es-ES" dirty="0" smtClean="0"/>
              <a:t> </a:t>
            </a:r>
            <a:r>
              <a:rPr lang="es-ES" dirty="0" err="1" smtClean="0"/>
              <a:t>apologise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37360" y="5694926"/>
            <a:ext cx="1947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Didn’t</a:t>
            </a:r>
            <a:r>
              <a:rPr lang="es-ES" dirty="0" smtClean="0"/>
              <a:t> </a:t>
            </a:r>
            <a:r>
              <a:rPr lang="es-ES" dirty="0" err="1" smtClean="0"/>
              <a:t>like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979676" y="5942243"/>
            <a:ext cx="1792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Didn’t</a:t>
            </a:r>
            <a:r>
              <a:rPr lang="es-ES" dirty="0" smtClean="0"/>
              <a:t> </a:t>
            </a:r>
            <a:r>
              <a:rPr lang="es-ES" dirty="0" err="1" smtClean="0"/>
              <a:t>admit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7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DC3B4B76B374445AD76238C13524705" ma:contentTypeVersion="4" ma:contentTypeDescription="Crear nuevo documento." ma:contentTypeScope="" ma:versionID="d4af7dfbf1e6eba67795156e537538d0">
  <xsd:schema xmlns:xsd="http://www.w3.org/2001/XMLSchema" xmlns:xs="http://www.w3.org/2001/XMLSchema" xmlns:p="http://schemas.microsoft.com/office/2006/metadata/properties" xmlns:ns2="65353a1c-8691-41ef-b933-2c4b6c2cb8e8" targetNamespace="http://schemas.microsoft.com/office/2006/metadata/properties" ma:root="true" ma:fieldsID="be79f9c1619a08d1662ee79e7b9983c1" ns2:_="">
    <xsd:import namespace="65353a1c-8691-41ef-b933-2c4b6c2cb8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353a1c-8691-41ef-b933-2c4b6c2cb8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11A77FB-438C-4F29-AE06-EA18CC904DF3}"/>
</file>

<file path=customXml/itemProps2.xml><?xml version="1.0" encoding="utf-8"?>
<ds:datastoreItem xmlns:ds="http://schemas.openxmlformats.org/officeDocument/2006/customXml" ds:itemID="{447178F2-565B-4278-9B2D-FEC9CA8A61A7}"/>
</file>

<file path=customXml/itemProps3.xml><?xml version="1.0" encoding="utf-8"?>
<ds:datastoreItem xmlns:ds="http://schemas.openxmlformats.org/officeDocument/2006/customXml" ds:itemID="{50458CDC-F761-4425-9257-B9FC2010663F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71</TotalTime>
  <Words>121</Words>
  <Application>Microsoft Office PowerPoint</Application>
  <PresentationFormat>Widescreen</PresentationFormat>
  <Paragraphs>71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Trebuchet MS</vt:lpstr>
      <vt:lpstr>Wingdings 3</vt:lpstr>
      <vt:lpstr>Facet</vt:lpstr>
      <vt:lpstr>PAST SIMPLE </vt:lpstr>
      <vt:lpstr>TO BE IN THE PAST 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</vt:vector>
  </TitlesOfParts>
  <Company>Hewlett 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 SIMPLE</dc:title>
  <dc:creator>casa</dc:creator>
  <cp:lastModifiedBy>casa</cp:lastModifiedBy>
  <cp:revision>9</cp:revision>
  <dcterms:created xsi:type="dcterms:W3CDTF">2021-01-12T13:01:24Z</dcterms:created>
  <dcterms:modified xsi:type="dcterms:W3CDTF">2021-01-19T12:58:15Z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0x0101004DC3B4B76B374445AD76238C13524705</vt:lpwstr>
  </property>
</Properties>
</file>