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244D90-3644-41A1-B100-B2DEE371B5BC}" v="544" dt="2023-11-12T10:37:44.6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12/11/2023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12/11/2023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12/11/2023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12/11/2023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12/11/2023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12/11/2023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12/11/2023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Imagen 3" descr="Rama roja con gotas de agua">
            <a:extLst>
              <a:ext uri="{FF2B5EF4-FFF2-40B4-BE49-F238E27FC236}">
                <a16:creationId xmlns:a16="http://schemas.microsoft.com/office/drawing/2014/main" id="{2341C894-5F3C-BE3F-7AAD-06A9E120C77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42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2CA8D100-D4F7-CF8A-5583-28A05148D975}"/>
              </a:ext>
            </a:extLst>
          </p:cNvPr>
          <p:cNvSpPr txBox="1"/>
          <p:nvPr/>
        </p:nvSpPr>
        <p:spPr>
          <a:xfrm>
            <a:off x="816428" y="707571"/>
            <a:ext cx="4136571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cs typeface="Calibri"/>
              </a:rPr>
              <a:t>Introducción para realizar tu espacio de actividades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D2B0E39-EFE6-21B2-14D9-B3FB1B44FFBF}"/>
              </a:ext>
            </a:extLst>
          </p:cNvPr>
          <p:cNvSpPr txBox="1"/>
          <p:nvPr/>
        </p:nvSpPr>
        <p:spPr>
          <a:xfrm>
            <a:off x="650421" y="1836964"/>
            <a:ext cx="5521778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solidFill>
                  <a:srgbClr val="92D050"/>
                </a:solidFill>
                <a:cs typeface="Calibri"/>
              </a:rPr>
              <a:t>1.- Debes entender lo que se pide correctamente  en cada actividad</a:t>
            </a:r>
          </a:p>
          <a:p>
            <a:endParaRPr lang="es-ES" dirty="0">
              <a:cs typeface="Calibri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DF61373-BDD5-F603-F8DC-537648C1B95A}"/>
              </a:ext>
            </a:extLst>
          </p:cNvPr>
          <p:cNvSpPr txBox="1"/>
          <p:nvPr/>
        </p:nvSpPr>
        <p:spPr>
          <a:xfrm>
            <a:off x="606877" y="2909207"/>
            <a:ext cx="4346121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solidFill>
                  <a:srgbClr val="FFFF00"/>
                </a:solidFill>
                <a:cs typeface="Calibri"/>
              </a:rPr>
              <a:t>2.- Hasta la actividad número 3 es obligatorio. Si al llegar a la actividad, has encontrado alguna dificultad, pasa directamente al repostaje,, después podrás continuar a la meta o podrás regresar para comprender mejor las actividades en las que has tenido problemas</a:t>
            </a:r>
            <a:endParaRPr lang="es-ES" dirty="0">
              <a:solidFill>
                <a:srgbClr val="FFFF00"/>
              </a:solidFill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28C1024-94B2-03FF-6054-C035CDDF3A3D}"/>
              </a:ext>
            </a:extLst>
          </p:cNvPr>
          <p:cNvSpPr txBox="1"/>
          <p:nvPr/>
        </p:nvSpPr>
        <p:spPr>
          <a:xfrm>
            <a:off x="699406" y="5045528"/>
            <a:ext cx="445225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solidFill>
                  <a:srgbClr val="FFC000"/>
                </a:solidFill>
                <a:cs typeface="Calibri"/>
              </a:rPr>
              <a:t>3.- Recuerda disfrutar del proceso</a:t>
            </a:r>
            <a:endParaRPr lang="es-E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49</cp:revision>
  <dcterms:created xsi:type="dcterms:W3CDTF">2023-11-12T10:28:17Z</dcterms:created>
  <dcterms:modified xsi:type="dcterms:W3CDTF">2023-11-12T10:37:48Z</dcterms:modified>
</cp:coreProperties>
</file>