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377235-CF94-4AB1-9DAB-93633B8EFB0B}" v="175" dt="2023-06-13T16:54:32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6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3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6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0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5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1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33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66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0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30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21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5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7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29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31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ight Triangle 54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107134A1-6E23-4417-8A0E-6B7013EE7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2086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7A2371D-E95E-4E2E-ABB9-D6409A537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0814C69-0E8C-49A3-8452-971CA8350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31E24DB3-D306-4D9D-AD7B-F535197C0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CA1B06E0-67DD-4302-8D19-639196972A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FBD0468-E45E-4063-8C2D-BB5557741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842838F-C61E-4F82-8E97-8A10316F4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D2F4E59-35DF-48ED-8513-D9C995716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52710FE-BF9F-4ADD-82DE-7AF0AB1F5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9B014AE-E9E4-4054-BE0F-1BC2F089B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7DEA021B-C8B0-48F9-B1CB-A8C2E1B857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49EAB92-8EB1-450F-9DC7-CAFA5FDA9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0A1EBB7-483A-419C-B619-AA3C9184C1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1469A02-6DCF-4CBC-8B1F-E0B48A980E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46D0931D-7905-4655-B3A8-BD3855872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9BF31427-7414-48AC-A250-D356CBC4BA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C8C5AE1-943C-444C-BEEB-756028247F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1751FEB-FFE8-484E-AF44-58FB0C2F5F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3BEB40B-97E7-4435-BAE6-0BAC8689DF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19CDDE6-0CB4-4518-936D-351D7114F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95CD8E96-63B2-4A76-9FA4-FD574945D9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BA06729F-61CD-43D7-900D-23C5CF828B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936353-A06F-4862-B713-D8761651C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8CB75089-81A0-414F-880B-613FBC7102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1984B25A-77CE-42BE-8D5D-3E56ADB36B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22C0E8CB-51AD-4D39-860D-95F982066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627B6EA0-1EC1-4EFC-A024-326C5FB6E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3A37A491-22B7-497B-B872-FDB00072E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35725797-7F94-4684-9B61-BE6296665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504F75D-D3A8-44BD-970F-4F37060BB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308E41E9-3A9D-4D8E-AF15-A6369C265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2194DC5-C581-452C-B403-012A01F8AA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AC414A6B-23ED-46F4-982A-69E5E537A5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4CB47DB7-904B-416E-8C82-41DA194E0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133265" y="-2152219"/>
            <a:ext cx="6858000" cy="11162439"/>
          </a:xfrm>
          <a:custGeom>
            <a:avLst/>
            <a:gdLst>
              <a:gd name="connsiteX0" fmla="*/ 6858000 w 6858000"/>
              <a:gd name="connsiteY0" fmla="*/ 0 h 11162439"/>
              <a:gd name="connsiteX1" fmla="*/ 6858000 w 6858000"/>
              <a:gd name="connsiteY1" fmla="*/ 7095240 h 11162439"/>
              <a:gd name="connsiteX2" fmla="*/ 6857998 w 6858000"/>
              <a:gd name="connsiteY2" fmla="*/ 7095240 h 11162439"/>
              <a:gd name="connsiteX3" fmla="*/ 6857998 w 6858000"/>
              <a:gd name="connsiteY3" fmla="*/ 10339528 h 11162439"/>
              <a:gd name="connsiteX4" fmla="*/ 0 w 6858000"/>
              <a:gd name="connsiteY4" fmla="*/ 10925458 h 11162439"/>
              <a:gd name="connsiteX5" fmla="*/ 0 w 6858000"/>
              <a:gd name="connsiteY5" fmla="*/ 7095240 h 11162439"/>
              <a:gd name="connsiteX6" fmla="*/ 0 w 6858000"/>
              <a:gd name="connsiteY6" fmla="*/ 6778313 h 11162439"/>
              <a:gd name="connsiteX7" fmla="*/ 0 w 6858000"/>
              <a:gd name="connsiteY7" fmla="*/ 0 h 1116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162439">
                <a:moveTo>
                  <a:pt x="6858000" y="0"/>
                </a:moveTo>
                <a:lnTo>
                  <a:pt x="6858000" y="7095240"/>
                </a:lnTo>
                <a:lnTo>
                  <a:pt x="6857998" y="7095240"/>
                </a:lnTo>
                <a:lnTo>
                  <a:pt x="6857998" y="10339528"/>
                </a:lnTo>
                <a:cubicBezTo>
                  <a:pt x="3428999" y="10339528"/>
                  <a:pt x="3428999" y="11696417"/>
                  <a:pt x="0" y="10925458"/>
                </a:cubicBezTo>
                <a:lnTo>
                  <a:pt x="0" y="7095240"/>
                </a:lnTo>
                <a:lnTo>
                  <a:pt x="0" y="67783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D3DB16AD-0293-659F-7C13-CF5281F3B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7999" r="-1" b="-1"/>
          <a:stretch/>
        </p:blipFill>
        <p:spPr>
          <a:xfrm>
            <a:off x="-23207" y="10"/>
            <a:ext cx="11167367" cy="6857990"/>
          </a:xfrm>
          <a:custGeom>
            <a:avLst/>
            <a:gdLst/>
            <a:ahLst/>
            <a:cxnLst/>
            <a:rect l="l" t="t" r="r" b="b"/>
            <a:pathLst>
              <a:path w="12142767" h="6858000">
                <a:moveTo>
                  <a:pt x="0" y="0"/>
                </a:moveTo>
                <a:lnTo>
                  <a:pt x="11251490" y="0"/>
                </a:lnTo>
                <a:lnTo>
                  <a:pt x="11255634" y="308191"/>
                </a:lnTo>
                <a:cubicBezTo>
                  <a:pt x="11341049" y="3428907"/>
                  <a:pt x="12695043" y="3532715"/>
                  <a:pt x="11886084" y="6854559"/>
                </a:cubicBezTo>
                <a:lnTo>
                  <a:pt x="7539784" y="6854559"/>
                </a:lnTo>
                <a:lnTo>
                  <a:pt x="753978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A5EE284-DA65-9F45-8F23-C0C4508875B2}"/>
              </a:ext>
            </a:extLst>
          </p:cNvPr>
          <p:cNvSpPr txBox="1"/>
          <p:nvPr/>
        </p:nvSpPr>
        <p:spPr>
          <a:xfrm>
            <a:off x="691079" y="725951"/>
            <a:ext cx="8351994" cy="137533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INSTRUCCIONES PARA TU ESPACIO DE ACTIVIDADES CON DIFERENTES TIPOS DE APRENDIZAJE:</a:t>
            </a:r>
            <a:endParaRPr lang="en-US" sz="31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8AA6F74-2A60-C6EF-3199-AE3036027544}"/>
              </a:ext>
            </a:extLst>
          </p:cNvPr>
          <p:cNvSpPr txBox="1"/>
          <p:nvPr/>
        </p:nvSpPr>
        <p:spPr>
          <a:xfrm>
            <a:off x="691079" y="2340131"/>
            <a:ext cx="7147205" cy="382245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rgbClr val="FFFFFF"/>
                </a:solidFill>
              </a:rPr>
              <a:t>1º- DEBES PASAR POR TODAS LAS ACTIVIDADES EN ORDEN.</a:t>
            </a: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</a:pPr>
            <a:endParaRPr lang="en-US" sz="1700" b="1">
              <a:solidFill>
                <a:srgbClr val="FFFFFF"/>
              </a:solidFill>
            </a:endParaRP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rgbClr val="FFFFFF"/>
                </a:solidFill>
              </a:rPr>
              <a:t>2º- SI AL LLEGAR A LA ACTIVIDAD NÚMERO 3 HAY ALGO QUE NO ENTENDISTE, DEBES PARAR EN LA ACTIVIDAD DE REPOSTAJE. DESPUÉS, CONTINÚA EN ORDEN LAS ACTIVIDADES</a:t>
            </a: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</a:pPr>
            <a:endParaRPr lang="en-US" sz="1700" b="1">
              <a:solidFill>
                <a:srgbClr val="FFFFFF"/>
              </a:solidFill>
            </a:endParaRP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rgbClr val="FFFFFF"/>
                </a:solidFill>
              </a:rPr>
              <a:t>3º- POR ÚLTIMO, DEMUESTRA LO QUE SABES EN LA META. </a:t>
            </a: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</a:pPr>
            <a:endParaRPr lang="en-US" sz="1700" b="1">
              <a:solidFill>
                <a:srgbClr val="FFFFFF"/>
              </a:solidFill>
            </a:endParaRP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rgbClr val="FFFFFF"/>
                </a:solidFill>
              </a:rPr>
              <a:t>4º- DISFRUTA DE TODO EL PROCESO Y DIVIÉRTETE</a:t>
            </a:r>
            <a:endParaRPr lang="en-US" sz="1700" dirty="0">
              <a:solidFill>
                <a:srgbClr val="FFFFFF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5CE9C1C-A6E3-3182-C5E2-7429DF87E039}"/>
              </a:ext>
            </a:extLst>
          </p:cNvPr>
          <p:cNvSpPr txBox="1"/>
          <p:nvPr/>
        </p:nvSpPr>
        <p:spPr>
          <a:xfrm>
            <a:off x="221226" y="6157451"/>
            <a:ext cx="468261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SOLEDAD RUIZ CAMACHO- 4 AÑOS - EDUCACIÓN INFANTIL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Custom 133">
      <a:dk1>
        <a:sysClr val="windowText" lastClr="000000"/>
      </a:dk1>
      <a:lt1>
        <a:sysClr val="window" lastClr="FFFFFF"/>
      </a:lt1>
      <a:dk2>
        <a:srgbClr val="2A2735"/>
      </a:dk2>
      <a:lt2>
        <a:srgbClr val="EEEEEE"/>
      </a:lt2>
      <a:accent1>
        <a:srgbClr val="1EBE9B"/>
      </a:accent1>
      <a:accent2>
        <a:srgbClr val="8F99BB"/>
      </a:accent2>
      <a:accent3>
        <a:srgbClr val="FD8686"/>
      </a:accent3>
      <a:accent4>
        <a:srgbClr val="A3A3C1"/>
      </a:accent4>
      <a:accent5>
        <a:srgbClr val="7162FE"/>
      </a:accent5>
      <a:accent6>
        <a:srgbClr val="E76445"/>
      </a:accent6>
      <a:hlink>
        <a:srgbClr val="EF08F7"/>
      </a:hlink>
      <a:folHlink>
        <a:srgbClr val="8477FE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CosineVTI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48</cp:revision>
  <dcterms:created xsi:type="dcterms:W3CDTF">2023-06-13T16:20:20Z</dcterms:created>
  <dcterms:modified xsi:type="dcterms:W3CDTF">2023-06-13T16:57:54Z</dcterms:modified>
</cp:coreProperties>
</file>