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C26221-E5E8-E122-C03D-ED0747C312E5}" v="417" dt="2023-11-04T17:06:41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1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5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3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7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5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7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0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7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8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Figuras de palitos de familias cogiéndose de las manos">
            <a:extLst>
              <a:ext uri="{FF2B5EF4-FFF2-40B4-BE49-F238E27FC236}">
                <a16:creationId xmlns:a16="http://schemas.microsoft.com/office/drawing/2014/main" id="{F8CBB9ED-B655-6DF9-6C16-6BEE6BDF07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917" b="581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0BC2CA2-39BB-BF6E-0191-419444625CB6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cap="all" spc="5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Instrucciones para realizar tus espacio de aprendizaje </a:t>
            </a:r>
            <a:endParaRPr lang="en-US" sz="4000" b="1" cap="all" spc="500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646126-B492-94B1-F858-3D114FC90651}"/>
              </a:ext>
            </a:extLst>
          </p:cNvPr>
          <p:cNvSpPr txBox="1"/>
          <p:nvPr/>
        </p:nvSpPr>
        <p:spPr>
          <a:xfrm>
            <a:off x="838200" y="2004446"/>
            <a:ext cx="10831901" cy="417689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1º Debes </a:t>
            </a:r>
            <a:r>
              <a:rPr lang="en-US" sz="3600" dirty="0" err="1">
                <a:solidFill>
                  <a:schemeClr val="bg1"/>
                </a:solidFill>
              </a:rPr>
              <a:t>entender</a:t>
            </a:r>
            <a:r>
              <a:rPr lang="en-US" sz="3600" dirty="0">
                <a:solidFill>
                  <a:schemeClr val="bg1"/>
                </a:solidFill>
              </a:rPr>
              <a:t> lo que se </a:t>
            </a:r>
            <a:r>
              <a:rPr lang="en-US" sz="3600" dirty="0" err="1">
                <a:solidFill>
                  <a:schemeClr val="bg1"/>
                </a:solidFill>
              </a:rPr>
              <a:t>pide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claramente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en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cada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una</a:t>
            </a:r>
            <a:r>
              <a:rPr lang="en-US" sz="3600" dirty="0">
                <a:solidFill>
                  <a:schemeClr val="bg1"/>
                </a:solidFill>
              </a:rPr>
              <a:t> de las </a:t>
            </a:r>
            <a:r>
              <a:rPr lang="en-US" sz="3600" dirty="0" err="1">
                <a:solidFill>
                  <a:schemeClr val="bg1"/>
                </a:solidFill>
              </a:rPr>
              <a:t>actividades</a:t>
            </a:r>
            <a:r>
              <a:rPr lang="en-US" sz="3600" dirty="0">
                <a:solidFill>
                  <a:schemeClr val="bg1"/>
                </a:solidFill>
              </a:rPr>
              <a:t>,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2º Hasta la </a:t>
            </a:r>
            <a:r>
              <a:rPr lang="en-US" sz="3600" dirty="0" err="1">
                <a:solidFill>
                  <a:schemeClr val="bg1"/>
                </a:solidFill>
              </a:rPr>
              <a:t>actividad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número</a:t>
            </a:r>
            <a:r>
              <a:rPr lang="en-US" sz="3600" dirty="0">
                <a:solidFill>
                  <a:schemeClr val="bg1"/>
                </a:solidFill>
              </a:rPr>
              <a:t> 3 es </a:t>
            </a:r>
            <a:r>
              <a:rPr lang="en-US" sz="3600" dirty="0" err="1">
                <a:solidFill>
                  <a:schemeClr val="bg1"/>
                </a:solidFill>
              </a:rPr>
              <a:t>obligatoria</a:t>
            </a:r>
            <a:r>
              <a:rPr lang="en-US" sz="3600" dirty="0">
                <a:solidFill>
                  <a:schemeClr val="bg1"/>
                </a:solidFill>
              </a:rPr>
              <a:t>. Si al </a:t>
            </a:r>
            <a:r>
              <a:rPr lang="en-US" sz="3600" dirty="0" err="1">
                <a:solidFill>
                  <a:schemeClr val="bg1"/>
                </a:solidFill>
              </a:rPr>
              <a:t>llegar</a:t>
            </a:r>
            <a:r>
              <a:rPr lang="en-US" sz="3600" dirty="0">
                <a:solidFill>
                  <a:schemeClr val="bg1"/>
                </a:solidFill>
              </a:rPr>
              <a:t> a </a:t>
            </a:r>
            <a:r>
              <a:rPr lang="en-US" sz="3600" dirty="0" err="1">
                <a:solidFill>
                  <a:schemeClr val="bg1"/>
                </a:solidFill>
              </a:rPr>
              <a:t>esta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actividad</a:t>
            </a:r>
            <a:r>
              <a:rPr lang="en-US" sz="3600" dirty="0">
                <a:solidFill>
                  <a:schemeClr val="bg1"/>
                </a:solidFill>
              </a:rPr>
              <a:t>, has </a:t>
            </a:r>
            <a:r>
              <a:rPr lang="en-US" sz="3600" dirty="0" err="1">
                <a:solidFill>
                  <a:schemeClr val="bg1"/>
                </a:solidFill>
              </a:rPr>
              <a:t>encontrado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alguna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dificultad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pasa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directamente</a:t>
            </a:r>
            <a:r>
              <a:rPr lang="en-US" sz="3600" dirty="0">
                <a:solidFill>
                  <a:schemeClr val="bg1"/>
                </a:solidFill>
              </a:rPr>
              <a:t> al RESPOSTAJE, </a:t>
            </a:r>
            <a:r>
              <a:rPr lang="en-US" sz="3600" dirty="0" err="1">
                <a:solidFill>
                  <a:schemeClr val="bg1"/>
                </a:solidFill>
              </a:rPr>
              <a:t>después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podrás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continuar</a:t>
            </a:r>
            <a:r>
              <a:rPr lang="en-US" sz="3600" dirty="0">
                <a:solidFill>
                  <a:schemeClr val="bg1"/>
                </a:solidFill>
              </a:rPr>
              <a:t> hasta la meta, o </a:t>
            </a:r>
            <a:r>
              <a:rPr lang="en-US" sz="3600" dirty="0" err="1">
                <a:solidFill>
                  <a:schemeClr val="bg1"/>
                </a:solidFill>
              </a:rPr>
              <a:t>podrás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regrasar</a:t>
            </a:r>
            <a:r>
              <a:rPr lang="en-US" sz="3600" dirty="0">
                <a:solidFill>
                  <a:schemeClr val="bg1"/>
                </a:solidFill>
              </a:rPr>
              <a:t> para </a:t>
            </a:r>
            <a:r>
              <a:rPr lang="en-US" sz="3600" dirty="0" err="1">
                <a:solidFill>
                  <a:schemeClr val="bg1"/>
                </a:solidFill>
              </a:rPr>
              <a:t>comprender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mejor</a:t>
            </a:r>
            <a:r>
              <a:rPr lang="en-US" sz="3600" dirty="0">
                <a:solidFill>
                  <a:schemeClr val="bg1"/>
                </a:solidFill>
              </a:rPr>
              <a:t> las </a:t>
            </a:r>
            <a:r>
              <a:rPr lang="en-US" sz="3600" dirty="0" err="1">
                <a:solidFill>
                  <a:schemeClr val="bg1"/>
                </a:solidFill>
              </a:rPr>
              <a:t>actividades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en</a:t>
            </a:r>
            <a:r>
              <a:rPr lang="en-US" sz="3600" dirty="0">
                <a:solidFill>
                  <a:schemeClr val="bg1"/>
                </a:solidFill>
              </a:rPr>
              <a:t> las que has </a:t>
            </a:r>
            <a:r>
              <a:rPr lang="en-US" sz="3600" dirty="0" err="1">
                <a:solidFill>
                  <a:schemeClr val="bg1"/>
                </a:solidFill>
              </a:rPr>
              <a:t>tenido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problemas</a:t>
            </a:r>
            <a:r>
              <a:rPr lang="en-US" sz="3600" dirty="0">
                <a:solidFill>
                  <a:schemeClr val="bg1"/>
                </a:solidFill>
              </a:rPr>
              <a:t>. 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3º </a:t>
            </a:r>
            <a:r>
              <a:rPr lang="en-US" sz="3600" err="1">
                <a:solidFill>
                  <a:schemeClr val="bg1"/>
                </a:solidFill>
              </a:rPr>
              <a:t>Recuerda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err="1">
                <a:solidFill>
                  <a:schemeClr val="bg1"/>
                </a:solidFill>
              </a:rPr>
              <a:t>disfruta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err="1">
                <a:solidFill>
                  <a:schemeClr val="bg1"/>
                </a:solidFill>
              </a:rPr>
              <a:t>en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err="1">
                <a:solidFill>
                  <a:schemeClr val="bg1"/>
                </a:solidFill>
              </a:rPr>
              <a:t>el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err="1">
                <a:solidFill>
                  <a:schemeClr val="bg1"/>
                </a:solidFill>
              </a:rPr>
              <a:t>proceso</a:t>
            </a:r>
            <a:r>
              <a:rPr lang="en-US" sz="3600" dirty="0">
                <a:solidFill>
                  <a:schemeClr val="bg1"/>
                </a:solidFill>
              </a:rPr>
              <a:t>, no se </a:t>
            </a:r>
            <a:r>
              <a:rPr lang="en-US" sz="3600" err="1">
                <a:solidFill>
                  <a:schemeClr val="bg1"/>
                </a:solidFill>
              </a:rPr>
              <a:t>tratra</a:t>
            </a:r>
            <a:r>
              <a:rPr lang="en-US" sz="3600" dirty="0">
                <a:solidFill>
                  <a:schemeClr val="bg1"/>
                </a:solidFill>
              </a:rPr>
              <a:t> de </a:t>
            </a:r>
            <a:r>
              <a:rPr lang="en-US" sz="3600" err="1">
                <a:solidFill>
                  <a:schemeClr val="bg1"/>
                </a:solidFill>
              </a:rPr>
              <a:t>llegar</a:t>
            </a:r>
            <a:r>
              <a:rPr lang="en-US" sz="3600" dirty="0">
                <a:solidFill>
                  <a:schemeClr val="bg1"/>
                </a:solidFill>
              </a:rPr>
              <a:t> antes que </a:t>
            </a:r>
            <a:r>
              <a:rPr lang="en-US" sz="3600" err="1">
                <a:solidFill>
                  <a:schemeClr val="bg1"/>
                </a:solidFill>
              </a:rPr>
              <a:t>nadie</a:t>
            </a:r>
            <a:r>
              <a:rPr lang="en-US" sz="3600" dirty="0">
                <a:solidFill>
                  <a:schemeClr val="bg1"/>
                </a:solidFill>
              </a:rPr>
              <a:t>, se </a:t>
            </a:r>
            <a:r>
              <a:rPr lang="en-US" sz="3600" err="1">
                <a:solidFill>
                  <a:schemeClr val="bg1"/>
                </a:solidFill>
              </a:rPr>
              <a:t>trata</a:t>
            </a:r>
            <a:r>
              <a:rPr lang="en-US" sz="3600" dirty="0">
                <a:solidFill>
                  <a:schemeClr val="bg1"/>
                </a:solidFill>
              </a:rPr>
              <a:t> de </a:t>
            </a:r>
            <a:r>
              <a:rPr lang="en-US" sz="3600" err="1">
                <a:solidFill>
                  <a:schemeClr val="bg1"/>
                </a:solidFill>
              </a:rPr>
              <a:t>hacerlo</a:t>
            </a:r>
            <a:r>
              <a:rPr lang="en-US" sz="3600" dirty="0">
                <a:solidFill>
                  <a:schemeClr val="bg1"/>
                </a:solidFill>
              </a:rPr>
              <a:t> bien.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29C0F6-0094-65F4-9873-4116842CC3A1}"/>
              </a:ext>
            </a:extLst>
          </p:cNvPr>
          <p:cNvSpPr txBox="1"/>
          <p:nvPr/>
        </p:nvSpPr>
        <p:spPr>
          <a:xfrm>
            <a:off x="8515772" y="5483712"/>
            <a:ext cx="34290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Yolanda Simón Requena</a:t>
            </a:r>
          </a:p>
          <a:p>
            <a:r>
              <a:rPr lang="es-ES" sz="3200" b="1" dirty="0">
                <a:solidFill>
                  <a:schemeClr val="bg1"/>
                </a:solidFill>
              </a:rPr>
              <a:t>1º ESO Atención Educativa </a:t>
            </a:r>
          </a:p>
        </p:txBody>
      </p:sp>
      <p:pic>
        <p:nvPicPr>
          <p:cNvPr id="9" name="Imagen 8" descr="Micrófono retro">
            <a:extLst>
              <a:ext uri="{FF2B5EF4-FFF2-40B4-BE49-F238E27FC236}">
                <a16:creationId xmlns:a16="http://schemas.microsoft.com/office/drawing/2014/main" id="{A4D90EAD-8AD9-92D7-DBF7-FE60FC3AB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7694" y="98485"/>
            <a:ext cx="1728159" cy="2592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SketchyVTI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73</cp:revision>
  <dcterms:created xsi:type="dcterms:W3CDTF">2023-11-04T16:44:10Z</dcterms:created>
  <dcterms:modified xsi:type="dcterms:W3CDTF">2023-11-04T17:06:44Z</dcterms:modified>
</cp:coreProperties>
</file>