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C8D38B6-BC90-41C4-A30A-4180AE4B8734}" v="89" dt="2023-11-05T20:25:55.10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0" autoAdjust="0"/>
    <p:restoredTop sz="94660"/>
  </p:normalViewPr>
  <p:slideViewPr>
    <p:cSldViewPr snapToGrid="0">
      <p:cViewPr varScale="1">
        <p:scale>
          <a:sx n="73" d="100"/>
          <a:sy n="73" d="100"/>
        </p:scale>
        <p:origin x="72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1058BF-C5E1-4B52-BD8A-FD1AD57793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FCD51F7-3CC3-4BB7-8291-B1789482E8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320447-D6C7-43E1-AE88-1FB66CC9C5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7AA7F-BE72-4467-897E-7A302F46504F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5E17B6-E7FC-473A-8D5F-0E6B838EA7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4AF4E0-FDDB-42B9-862C-7BBC501CDA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69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8E922F-6166-4009-A42D-027DC71807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7791CF-167D-446D-9F99-6976C986E2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3CA422-E040-4DE1-9DA5-C8D37C116A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7AA7F-BE72-4467-897E-7A302F46504F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813B0B-60E7-494E-91CB-055BC26906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48C554-7C1B-4D8F-9B6B-044926569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142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EC66EF0-6ED8-49A7-BDAD-E20A143FAE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FCE9CD-90A9-44BA-B293-0662E077DD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77240" y="365125"/>
            <a:ext cx="779526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57DAE0-05C4-460B-B96D-BD183ED030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7AA7F-BE72-4467-897E-7A302F46504F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B3CA93-55C9-4AA3-89A0-55490F745B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BFD820-FF26-4325-816F-310C30F80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955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1736C8-0B4F-4655-A630-0B1D2540B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78B888-85E0-4D92-903E-C3FE7E870D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648916-250B-4232-BD7D-571FDE79F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7AA7F-BE72-4467-897E-7A302F46504F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A8BFB4-647C-4104-B6D4-3346051C36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0FA73F-2BE8-4370-AE90-58F4CE51F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066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B1446D-9FAC-4157-A41A-51675C8BE9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0293" y="1709738"/>
            <a:ext cx="10617157" cy="275889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AF8D4A-8F93-4399-9546-64F286400D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30293" y="4589463"/>
            <a:ext cx="10617157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9C2FD4-BF96-470C-8247-20DFAE1CF8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7AA7F-BE72-4467-897E-7A302F46504F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175A2D-86C4-4467-BAB8-E9ED004D2C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442A4D-D9B2-4C82-95E4-B86F9F5F3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076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E6B3AA-8C30-429E-B934-AF12204387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15834E-691F-4728-88F5-A0C4696695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77240" y="1825625"/>
            <a:ext cx="524256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876374-880F-4E25-9F88-79E3C1AB1F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19BD69-B509-4FCE-95A8-ED03FFC8CC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7AA7F-BE72-4467-897E-7A302F46504F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7C287B-AE5B-490B-BF81-A50D7A2E87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3C2246-303C-4A29-B6EA-E62CEDE6C2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142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42FE79-D5BE-43E8-B6C5-2675B7F4D8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365125"/>
            <a:ext cx="10578148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9D3A07-BA51-4113-902E-830A887D23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77240" y="1803903"/>
            <a:ext cx="522033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E320A9-E274-4E1B-B02D-9A3F510A1F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77240" y="2737063"/>
            <a:ext cx="5220335" cy="3452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BE80D3A-C2A8-4B78-B7E2-4908C74B1C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80390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C5D84DD-9460-4B08-86AD-27486A9400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737063"/>
            <a:ext cx="5183188" cy="3452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4B0B7F8-282C-4210-AE7D-F35228BAC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7AA7F-BE72-4467-897E-7A302F46504F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AE343A9-1067-4DCF-BACC-1F7F380502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F84E471-04DB-4DB5-8CC5-16B3FC8850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55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6D87C0-272E-4E50-A316-78079B2B92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06C1C9-1F69-432A-858C-D828B56E16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7AA7F-BE72-4467-897E-7A302F46504F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D6D9A1B-D149-4B97-B161-3D7C9ADBCF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B3722F-8C88-4E54-8CD6-12D31A05F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0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0E1B4EE-6DFC-45F3-9174-D913EB57CB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7AA7F-BE72-4467-897E-7A302F46504F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BF7F7DC-6DDE-4337-AD27-BBE7D5422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C58EA9-3AC4-421E-B133-1FA7757DF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701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E035BB-74CC-43E9-B71F-A5C05D17EB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457200"/>
            <a:ext cx="399478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AADC9E-7845-4DB1-87E3-6FBFB2B03B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457201"/>
            <a:ext cx="6172200" cy="540385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C925A8-2A07-43B9-B549-061F368498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77240" y="2226364"/>
            <a:ext cx="3994785" cy="3642623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1A9037-0564-43A1-8156-1D9932E1F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7AA7F-BE72-4467-897E-7A302F46504F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FF0D40-D0E1-49C9-BE47-91BBC50AB2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D129BD-890D-412E-9805-D29F4A0D36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560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78ADB4-BA7B-42C2-9C6C-58B2763F86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020" y="457200"/>
            <a:ext cx="405400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9519B58-B546-4E6B-BE00-3D1D64DA86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AA0AB8-41A9-4548-9B83-3EFF79A007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18020" y="2250218"/>
            <a:ext cx="4054006" cy="3618769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BB33ED-A015-4992-A004-33D41CFFAD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7AA7F-BE72-4467-897E-7A302F46504F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C29CDA-E85F-47D1-83B7-02A50DEBF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49625F-5352-4136-8AC4-F8899D00A1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555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CD62DB5A-5AA0-4E7E-94AB-AD20F02CA8DF}"/>
              </a:ext>
            </a:extLst>
          </p:cNvPr>
          <p:cNvSpPr/>
          <p:nvPr/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F086ECE-EF43-4B07-9DD0-59679471A067}"/>
              </a:ext>
            </a:extLst>
          </p:cNvPr>
          <p:cNvSpPr/>
          <p:nvPr/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bg2">
              <a:lumMod val="90000"/>
              <a:lumOff val="1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2D3A74F-6169-4D30-A245-B46D738BEA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2" y="365125"/>
            <a:ext cx="1063751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877E64-7A05-44DA-81FA-6EF4806BBF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77242" y="1825625"/>
            <a:ext cx="1063751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2C5EC6-E331-4312-AC12-56D55F7D2B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77242" y="6488268"/>
            <a:ext cx="2743200" cy="2332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3657AA7F-BE72-4467-897E-7A302F46504F}" type="datetimeFigureOut">
              <a:rPr lang="en-US" smtClean="0"/>
              <a:pPr/>
              <a:t>11/5/2023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37FC5D-92B2-4B4D-8111-6EDEF28069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488268"/>
            <a:ext cx="4114800" cy="2332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3A104D-C777-4A6E-8A43-F94028E5E3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71560" y="6488268"/>
            <a:ext cx="2743200" cy="2332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35747434-7036-48DB-A148-6B3D8EE75CDA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122112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89" r:id="rId7"/>
    <p:sldLayoutId id="2147483690" r:id="rId8"/>
    <p:sldLayoutId id="2147483697" r:id="rId9"/>
    <p:sldLayoutId id="2147483688" r:id="rId10"/>
    <p:sldLayoutId id="214748369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1">
            <a:lumMod val="60000"/>
            <a:lumOff val="40000"/>
          </a:schemeClr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>
            <a:lumMod val="60000"/>
            <a:lumOff val="40000"/>
          </a:schemeClr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>
            <a:lumMod val="60000"/>
            <a:lumOff val="40000"/>
          </a:schemeClr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>
            <a:lumMod val="60000"/>
            <a:lumOff val="40000"/>
          </a:schemeClr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>
            <a:lumMod val="60000"/>
            <a:lumOff val="40000"/>
          </a:schemeClr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518D20D-5F05-49C3-8900-68783F8ACB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F50CA5B-2FF8-43D9-B7D8-3BDE1BFD3C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bg2">
              <a:lumMod val="90000"/>
              <a:lumOff val="1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77240" y="302855"/>
            <a:ext cx="7317348" cy="1798127"/>
          </a:xfrm>
        </p:spPr>
        <p:txBody>
          <a:bodyPr vert="horz" lIns="91440" tIns="45720" rIns="91440" bIns="45720" rtlCol="0" anchor="b">
            <a:noAutofit/>
          </a:bodyPr>
          <a:lstStyle/>
          <a:p>
            <a:pPr algn="l"/>
            <a:r>
              <a:rPr lang="es-ES" sz="3200" dirty="0">
                <a:latin typeface="Arial"/>
                <a:cs typeface="Arial"/>
              </a:rPr>
              <a:t>INSTRUCCIONES PARA REALIZAR TU ESPACIO DE ACTIVIDADES CON RITMOS DISTINTOS DE APRENDIZAJE</a:t>
            </a:r>
            <a:endParaRPr lang="es-ES" sz="320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77240" y="3602038"/>
            <a:ext cx="7317348" cy="1655762"/>
          </a:xfrm>
        </p:spPr>
        <p:txBody>
          <a:bodyPr>
            <a:normAutofit/>
          </a:bodyPr>
          <a:lstStyle/>
          <a:p>
            <a:pPr algn="l"/>
            <a:endParaRPr lang="es-E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060EAFE-C840-4DAF-B8B5-D73E980762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63000" y="0"/>
            <a:ext cx="3429000" cy="3429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3F7B155-6B26-75E5-3FD8-814764F0F5D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0721" r="23570" b="-13"/>
          <a:stretch/>
        </p:blipFill>
        <p:spPr>
          <a:xfrm>
            <a:off x="8763000" y="-1800"/>
            <a:ext cx="3429000" cy="3429000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9F2FF5F7-8CB8-4DD0-890B-C68D3C7313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61200" y="3427200"/>
            <a:ext cx="3430800" cy="3430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Graphic 16">
            <a:extLst>
              <a:ext uri="{FF2B5EF4-FFF2-40B4-BE49-F238E27FC236}">
                <a16:creationId xmlns:a16="http://schemas.microsoft.com/office/drawing/2014/main" id="{CF86EB89-5CAA-4AA5-907F-09707CF4A8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767754" y="3429000"/>
            <a:ext cx="3429000" cy="3429000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3509F8E6-8861-76B4-ADCF-9EF8982B4D75}"/>
              </a:ext>
            </a:extLst>
          </p:cNvPr>
          <p:cNvSpPr txBox="1"/>
          <p:nvPr/>
        </p:nvSpPr>
        <p:spPr>
          <a:xfrm>
            <a:off x="714804" y="1888434"/>
            <a:ext cx="7650630" cy="443198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s-ES" sz="2000" dirty="0">
              <a:latin typeface="Bahnschrift"/>
              <a:cs typeface="Arial"/>
            </a:endParaRPr>
          </a:p>
          <a:p>
            <a:r>
              <a:rPr lang="es-ES" sz="2200" dirty="0">
                <a:latin typeface="Bahnschrift"/>
                <a:cs typeface="Arial"/>
              </a:rPr>
              <a:t>1- En este espacio encontrarás actividades variadas y motivadoras sobre el cuerpo humano. Entiéndelas bien antes de empezar y presta atención en su realización.</a:t>
            </a:r>
            <a:endParaRPr lang="es-ES" sz="2200">
              <a:latin typeface="Bahnschrift"/>
            </a:endParaRPr>
          </a:p>
          <a:p>
            <a:r>
              <a:rPr lang="es-ES" sz="2200" dirty="0">
                <a:latin typeface="Bahnschrift"/>
                <a:cs typeface="Arial"/>
              </a:rPr>
              <a:t>2- Si alguna actividad te resulta difícil puedes volver a verla.</a:t>
            </a:r>
            <a:endParaRPr lang="es-ES" sz="2200">
              <a:latin typeface="Bahnschrift"/>
            </a:endParaRPr>
          </a:p>
          <a:p>
            <a:r>
              <a:rPr lang="es-ES" sz="2200" dirty="0">
                <a:latin typeface="Bahnschrift"/>
                <a:cs typeface="Arial"/>
              </a:rPr>
              <a:t>3- Hasta la actividad número 3 es obligatorio. Si has encontrado alguna dificultad puedes ir al repostaje y luego continuar hasta la meta. Si no has encontrado dificultades puedes seguir hasta la meta.</a:t>
            </a:r>
            <a:endParaRPr lang="es-ES" sz="2200">
              <a:latin typeface="Bahnschrift"/>
            </a:endParaRPr>
          </a:p>
          <a:p>
            <a:r>
              <a:rPr lang="es-ES" sz="2200" dirty="0">
                <a:latin typeface="Bahnschrift"/>
                <a:cs typeface="Arial"/>
              </a:rPr>
              <a:t>4- Realiza las actividades en orden y sin prisa. Disfruta del camino.</a:t>
            </a:r>
            <a:endParaRPr lang="es-ES" sz="2200">
              <a:latin typeface="Bahnschrift"/>
            </a:endParaRPr>
          </a:p>
          <a:p>
            <a:br>
              <a:rPr lang="en-US" dirty="0"/>
            </a:br>
            <a:endParaRPr lang="en-US" sz="2400">
              <a:cs typeface="Calibri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D16A6FCD-484C-B431-BEF1-3B93A5731ABA}"/>
              </a:ext>
            </a:extLst>
          </p:cNvPr>
          <p:cNvSpPr txBox="1"/>
          <p:nvPr/>
        </p:nvSpPr>
        <p:spPr>
          <a:xfrm>
            <a:off x="612913" y="6112565"/>
            <a:ext cx="3346173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s-ES" dirty="0">
                <a:cs typeface="Calibri"/>
              </a:rPr>
              <a:t>Isabel Díez López</a:t>
            </a:r>
          </a:p>
          <a:p>
            <a:r>
              <a:rPr lang="es-ES" dirty="0">
                <a:cs typeface="Calibri"/>
              </a:rPr>
              <a:t>1º Primaria</a:t>
            </a:r>
          </a:p>
        </p:txBody>
      </p:sp>
    </p:spTree>
    <p:extLst>
      <p:ext uri="{BB962C8B-B14F-4D97-AF65-F5344CB8AC3E}">
        <p14:creationId xmlns:p14="http://schemas.microsoft.com/office/powerpoint/2010/main" val="2406273178"/>
      </p:ext>
    </p:extLst>
  </p:cSld>
  <p:clrMapOvr>
    <a:masterClrMapping/>
  </p:clrMapOvr>
</p:sld>
</file>

<file path=ppt/theme/theme1.xml><?xml version="1.0" encoding="utf-8"?>
<a:theme xmlns:a="http://schemas.openxmlformats.org/drawingml/2006/main" name="CelebrationVTI">
  <a:themeElements>
    <a:clrScheme name="AnalogousFromLightSeedLeftStep">
      <a:dk1>
        <a:srgbClr val="000000"/>
      </a:dk1>
      <a:lt1>
        <a:srgbClr val="FFFFFF"/>
      </a:lt1>
      <a:dk2>
        <a:srgbClr val="312441"/>
      </a:dk2>
      <a:lt2>
        <a:srgbClr val="E2E8E3"/>
      </a:lt2>
      <a:accent1>
        <a:srgbClr val="D983CB"/>
      </a:accent1>
      <a:accent2>
        <a:srgbClr val="B768D1"/>
      </a:accent2>
      <a:accent3>
        <a:srgbClr val="A083D9"/>
      </a:accent3>
      <a:accent4>
        <a:srgbClr val="6871D1"/>
      </a:accent4>
      <a:accent5>
        <a:srgbClr val="78A7D6"/>
      </a:accent5>
      <a:accent6>
        <a:srgbClr val="5BAFB7"/>
      </a:accent6>
      <a:hlink>
        <a:srgbClr val="568E5F"/>
      </a:hlink>
      <a:folHlink>
        <a:srgbClr val="7F7F7F"/>
      </a:folHlink>
    </a:clrScheme>
    <a:fontScheme name="Custom 10">
      <a:majorFont>
        <a:latin typeface="Gill Sans Nov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brationVTI" id="{BAD6E4D6-FB5F-472A-BAD2-154760D77BE0}" vid="{59D360FE-6438-46F1-A5A6-11415132A23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CelebrationVTI</vt:lpstr>
      <vt:lpstr>INSTRUCCIONES PARA REALIZAR TU ESPACIO DE ACTIVIDADES CON RITMOS DISTINTOS DE APRENDIZAJE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/>
  <cp:lastModifiedBy/>
  <cp:revision>37</cp:revision>
  <dcterms:created xsi:type="dcterms:W3CDTF">2023-11-05T20:19:15Z</dcterms:created>
  <dcterms:modified xsi:type="dcterms:W3CDTF">2023-11-05T20:26:24Z</dcterms:modified>
</cp:coreProperties>
</file>