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8D38B6-BC90-41C4-A30A-4180AE4B8734}" v="89" dt="2023-11-05T20:25:55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4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77240" y="365125"/>
            <a:ext cx="779526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5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6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709738"/>
            <a:ext cx="10617157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589463"/>
            <a:ext cx="106171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7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4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3903"/>
            <a:ext cx="52203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737063"/>
            <a:ext cx="5220335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390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7063"/>
            <a:ext cx="5183188" cy="34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0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2226364"/>
            <a:ext cx="3994785" cy="364262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6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20" y="457200"/>
            <a:ext cx="405400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8020" y="2250218"/>
            <a:ext cx="4054006" cy="361876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5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2DB5A-5AA0-4E7E-94AB-AD20F02CA8DF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86ECE-EF43-4B07-9DD0-59679471A067}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2" y="365125"/>
            <a:ext cx="1063751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2" y="1825625"/>
            <a:ext cx="106375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2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57AA7F-BE72-4467-897E-7A302F46504F}" type="datetimeFigureOut">
              <a:rPr lang="en-US" smtClean="0"/>
              <a:pPr/>
              <a:t>11/5/2023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156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21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89" r:id="rId7"/>
    <p:sldLayoutId id="2147483690" r:id="rId8"/>
    <p:sldLayoutId id="2147483697" r:id="rId9"/>
    <p:sldLayoutId id="2147483688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18D20D-5F05-49C3-8900-68783F8AC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50CA5B-2FF8-43D9-B7D8-3BDE1BFD3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lumOff val="1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7240" y="302855"/>
            <a:ext cx="7317348" cy="1798127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200" dirty="0">
                <a:latin typeface="Arial"/>
                <a:cs typeface="Arial"/>
              </a:rPr>
              <a:t>INSTRUCCIONES PARA REALIZAR TU ESPACIO DE ACTIVIDADES CON RITMOS DISTINTOS DE APRENDIZAJE</a:t>
            </a:r>
            <a:endParaRPr lang="es-ES" sz="320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7240" y="3602038"/>
            <a:ext cx="7317348" cy="1655762"/>
          </a:xfrm>
        </p:spPr>
        <p:txBody>
          <a:bodyPr>
            <a:normAutofit/>
          </a:bodyPr>
          <a:lstStyle/>
          <a:p>
            <a:pPr algn="l"/>
            <a:endParaRPr lang="es-E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60EAFE-C840-4DAF-B8B5-D73E98076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3000" y="0"/>
            <a:ext cx="3429000" cy="3429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F7B155-6B26-75E5-3FD8-814764F0F5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721" r="23570" b="-13"/>
          <a:stretch/>
        </p:blipFill>
        <p:spPr>
          <a:xfrm>
            <a:off x="8763000" y="-1800"/>
            <a:ext cx="3429000" cy="3429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F2FF5F7-8CB8-4DD0-890B-C68D3C731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200" y="3427200"/>
            <a:ext cx="3430800" cy="343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F86EB89-5CAA-4AA5-907F-09707CF4A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67754" y="3429000"/>
            <a:ext cx="3429000" cy="3429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509F8E6-8861-76B4-ADCF-9EF8982B4D75}"/>
              </a:ext>
            </a:extLst>
          </p:cNvPr>
          <p:cNvSpPr txBox="1"/>
          <p:nvPr/>
        </p:nvSpPr>
        <p:spPr>
          <a:xfrm>
            <a:off x="714804" y="1888434"/>
            <a:ext cx="7650630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s-ES" sz="2000" dirty="0">
              <a:latin typeface="Bahnschrift"/>
              <a:cs typeface="Arial"/>
            </a:endParaRPr>
          </a:p>
          <a:p>
            <a:r>
              <a:rPr lang="es-ES" sz="2200" dirty="0">
                <a:latin typeface="Bahnschrift"/>
                <a:cs typeface="Arial"/>
              </a:rPr>
              <a:t>1- En este espacio encontrarás actividades variadas y motivadoras sobre el cuerpo humano. Entiéndelas bien antes de empezar y presta atención en su realización.</a:t>
            </a:r>
            <a:endParaRPr lang="es-ES" sz="2200">
              <a:latin typeface="Bahnschrift"/>
            </a:endParaRPr>
          </a:p>
          <a:p>
            <a:r>
              <a:rPr lang="es-ES" sz="2200" dirty="0">
                <a:latin typeface="Bahnschrift"/>
                <a:cs typeface="Arial"/>
              </a:rPr>
              <a:t>2- Si alguna actividad te resulta difícil puedes volver a verla.</a:t>
            </a:r>
            <a:endParaRPr lang="es-ES" sz="2200">
              <a:latin typeface="Bahnschrift"/>
            </a:endParaRPr>
          </a:p>
          <a:p>
            <a:r>
              <a:rPr lang="es-ES" sz="2200" dirty="0">
                <a:latin typeface="Bahnschrift"/>
                <a:cs typeface="Arial"/>
              </a:rPr>
              <a:t>3- Hasta la actividad número 3 es obligatorio. Si has encontrado alguna dificultad puedes ir al repostaje y luego continuar hasta la meta. Si no has encontrado dificultades puedes seguir hasta la meta.</a:t>
            </a:r>
            <a:endParaRPr lang="es-ES" sz="2200">
              <a:latin typeface="Bahnschrift"/>
            </a:endParaRPr>
          </a:p>
          <a:p>
            <a:r>
              <a:rPr lang="es-ES" sz="2200" dirty="0">
                <a:latin typeface="Bahnschrift"/>
                <a:cs typeface="Arial"/>
              </a:rPr>
              <a:t>4- Realiza las actividades en orden y sin prisa. Disfruta del camino.</a:t>
            </a:r>
            <a:endParaRPr lang="es-ES" sz="2200">
              <a:latin typeface="Bahnschrift"/>
            </a:endParaRPr>
          </a:p>
          <a:p>
            <a:br>
              <a:rPr lang="en-US" dirty="0"/>
            </a:br>
            <a:endParaRPr lang="en-US" sz="2400">
              <a:cs typeface="Calibri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16A6FCD-484C-B431-BEF1-3B93A5731ABA}"/>
              </a:ext>
            </a:extLst>
          </p:cNvPr>
          <p:cNvSpPr txBox="1"/>
          <p:nvPr/>
        </p:nvSpPr>
        <p:spPr>
          <a:xfrm>
            <a:off x="612913" y="6112565"/>
            <a:ext cx="33461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cs typeface="Calibri"/>
              </a:rPr>
              <a:t>Isabel Díez López</a:t>
            </a:r>
          </a:p>
          <a:p>
            <a:r>
              <a:rPr lang="es-ES" dirty="0">
                <a:cs typeface="Calibri"/>
              </a:rPr>
              <a:t>1º Primaria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elebrationVTI">
  <a:themeElements>
    <a:clrScheme name="AnalogousFromLightSeedLeftStep">
      <a:dk1>
        <a:srgbClr val="000000"/>
      </a:dk1>
      <a:lt1>
        <a:srgbClr val="FFFFFF"/>
      </a:lt1>
      <a:dk2>
        <a:srgbClr val="312441"/>
      </a:dk2>
      <a:lt2>
        <a:srgbClr val="E2E8E3"/>
      </a:lt2>
      <a:accent1>
        <a:srgbClr val="D983CB"/>
      </a:accent1>
      <a:accent2>
        <a:srgbClr val="B768D1"/>
      </a:accent2>
      <a:accent3>
        <a:srgbClr val="A083D9"/>
      </a:accent3>
      <a:accent4>
        <a:srgbClr val="6871D1"/>
      </a:accent4>
      <a:accent5>
        <a:srgbClr val="78A7D6"/>
      </a:accent5>
      <a:accent6>
        <a:srgbClr val="5BAFB7"/>
      </a:accent6>
      <a:hlink>
        <a:srgbClr val="568E5F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brationVTI" id="{BAD6E4D6-FB5F-472A-BAD2-154760D77BE0}" vid="{59D360FE-6438-46F1-A5A6-11415132A2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CelebrationVTI</vt:lpstr>
      <vt:lpstr>INSTRUCCIONES PARA REALIZAR TU ESPACIO DE ACTIVIDADES CON RITMOS DISTINTOS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37</cp:revision>
  <dcterms:created xsi:type="dcterms:W3CDTF">2023-11-05T20:19:15Z</dcterms:created>
  <dcterms:modified xsi:type="dcterms:W3CDTF">2023-11-05T20:26:24Z</dcterms:modified>
</cp:coreProperties>
</file>