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14790-0918-499C-B39D-0C09C6DA845E}" v="535" dt="2024-02-18T17:54:21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UAac9fWJJo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imer plano de una franja blanca sobre hierba verde">
            <a:extLst>
              <a:ext uri="{FF2B5EF4-FFF2-40B4-BE49-F238E27FC236}">
                <a16:creationId xmlns:a16="http://schemas.microsoft.com/office/drawing/2014/main" id="{C53498B3-B328-E359-2BC8-AD3B4C187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" r="17559" b="-1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B29C6-0012-BA79-ABB6-017C733C1C95}"/>
              </a:ext>
            </a:extLst>
          </p:cNvPr>
          <p:cNvSpPr txBox="1"/>
          <p:nvPr/>
        </p:nvSpPr>
        <p:spPr>
          <a:xfrm>
            <a:off x="4314700" y="39584"/>
            <a:ext cx="44730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600" b="1" dirty="0">
                <a:ea typeface="Calibri"/>
                <a:cs typeface="Calibri"/>
              </a:rPr>
              <a:t>¡Marcador a cero!</a:t>
            </a:r>
            <a:endParaRPr lang="es-ES" sz="36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6FF178-1212-252E-7538-13A36680A2D2}"/>
              </a:ext>
            </a:extLst>
          </p:cNvPr>
          <p:cNvSpPr txBox="1"/>
          <p:nvPr/>
        </p:nvSpPr>
        <p:spPr>
          <a:xfrm>
            <a:off x="267194" y="277090"/>
            <a:ext cx="3453739" cy="62786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900" dirty="0">
                <a:solidFill>
                  <a:schemeClr val="bg1"/>
                </a:solidFill>
                <a:ea typeface="Calibri"/>
                <a:cs typeface="Calibri"/>
              </a:rPr>
              <a:t>Nuestra liga acaba de comenzar,</a:t>
            </a:r>
          </a:p>
          <a:p>
            <a:endParaRPr lang="es-ES" sz="19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s-ES" sz="1900" dirty="0">
                <a:solidFill>
                  <a:schemeClr val="bg1"/>
                </a:solidFill>
                <a:ea typeface="Calibri"/>
                <a:cs typeface="Calibri"/>
              </a:rPr>
              <a:t>En el siguiente proceso hallarás los dorsales para tu equipo utilizando operaciones combinadas con números naturales (sólo podrás utilizar del 1 al 4). En función de la cantidad que consigas pasarás de una categoría a otra, pero cuidado, cada vez que llegues a una categoría nueva os mediréis entre los equipos en diversas pruebas.</a:t>
            </a:r>
          </a:p>
          <a:p>
            <a:endParaRPr lang="es-ES" sz="19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s-ES" sz="1900" dirty="0">
                <a:solidFill>
                  <a:schemeClr val="bg1"/>
                </a:solidFill>
                <a:ea typeface="Calibri"/>
                <a:cs typeface="Calibri"/>
              </a:rPr>
              <a:t>Supéralas todas y utiliza el VAR cuando formes tu equipo de fútbol 11 como ayuda para llegar a la portería contraria </a:t>
            </a:r>
            <a:r>
              <a:rPr lang="es-ES" sz="2000" dirty="0">
                <a:solidFill>
                  <a:schemeClr val="bg1"/>
                </a:solidFill>
                <a:ea typeface="Calibri"/>
                <a:cs typeface="Calibri"/>
              </a:rPr>
              <a:t>.</a:t>
            </a:r>
          </a:p>
          <a:p>
            <a:endParaRPr lang="es-ES" sz="20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s-ES" sz="2000" dirty="0">
                <a:solidFill>
                  <a:schemeClr val="bg1"/>
                </a:solidFill>
                <a:ea typeface="Calibri"/>
                <a:cs typeface="Calibri"/>
              </a:rPr>
              <a:t>SUERTE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5599D4-2359-C812-038D-5340B8FA7E9C}"/>
              </a:ext>
            </a:extLst>
          </p:cNvPr>
          <p:cNvSpPr txBox="1"/>
          <p:nvPr/>
        </p:nvSpPr>
        <p:spPr>
          <a:xfrm>
            <a:off x="8639299" y="1672440"/>
            <a:ext cx="34537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ea typeface="Calibri"/>
                <a:cs typeface="Calibri"/>
              </a:rPr>
              <a:t>¡Que! </a:t>
            </a:r>
            <a:r>
              <a:rPr lang="es-ES" sz="2400" b="1" dirty="0">
                <a:ea typeface="Calibri"/>
                <a:cs typeface="Calibri"/>
                <a:hlinkClick r:id="rId4"/>
              </a:rPr>
              <a:t>¿Comenzamos?</a:t>
            </a:r>
            <a:endParaRPr lang="es-ES" sz="24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7087F62-F6AA-DD13-4849-E6AFB340F157}"/>
              </a:ext>
            </a:extLst>
          </p:cNvPr>
          <p:cNvSpPr txBox="1"/>
          <p:nvPr/>
        </p:nvSpPr>
        <p:spPr>
          <a:xfrm>
            <a:off x="4868882" y="6373090"/>
            <a:ext cx="29985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a typeface="Calibri"/>
                <a:cs typeface="Calibri"/>
              </a:rPr>
              <a:t>Laura Morón Conde- 1º ESO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97</cp:revision>
  <dcterms:created xsi:type="dcterms:W3CDTF">2024-02-18T17:16:54Z</dcterms:created>
  <dcterms:modified xsi:type="dcterms:W3CDTF">2024-02-18T17:55:01Z</dcterms:modified>
</cp:coreProperties>
</file>