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03400" y="457200"/>
            <a:ext cx="1424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Los amigos y amigas que tenga en Internet deben ser personas conocidas. No me puedo fiar de personas que, aunque sean amables conmigo, no las conozco.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</Words>
  <Application>Microsoft Office PowerPoint</Application>
  <PresentationFormat>Personalizado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officegen</dc:creator>
  <cp:lastModifiedBy>Usuario</cp:lastModifiedBy>
  <cp:revision>2</cp:revision>
  <dcterms:created xsi:type="dcterms:W3CDTF">2020-05-24T16:39:33Z</dcterms:created>
  <dcterms:modified xsi:type="dcterms:W3CDTF">2020-05-24T17:06:57Z</dcterms:modified>
</cp:coreProperties>
</file>