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0635F4-C351-8701-81D9-04227ED95007}" v="223" dt="2024-02-11T16:24:06.440"/>
    <p1510:client id="{934478BD-C96F-4F1C-9622-B775F8D02660}" v="121" dt="2024-02-10T19:52:16.2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0666DC1-CD27-4874-9484-9D06C59FE4D0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77579F-F417-47C2-AC03-911CCED02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552" y="447675"/>
            <a:ext cx="8397511" cy="2714625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43E600-28DA-4780-9E00-2E12F74FF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552" y="3602037"/>
            <a:ext cx="8397511" cy="2460625"/>
          </a:xfrm>
        </p:spPr>
        <p:txBody>
          <a:bodyPr>
            <a:norm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6F1DC-ADFB-42C9-AB34-FCB38C812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8219-6E45-4D12-B767-46F92D5844D4}" type="datetime1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99E6D-BBA8-4A15-94DA-DBE8A4FDE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03C82-8719-4FAC-94BF-2A91335F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5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68A33-CB96-4CB1-9941-753BD0824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EB269-70DF-4510-A313-336226558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EA3CC-B2DC-4E87-826C-B885A7E6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0B8-6059-41E5-A5DC-C07A76F5859A}" type="datetime1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37F52-A7C4-4E21-A12A-02546D477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6031F-5A79-48A7-8EDC-DDD9A9E4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6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9188483-96C4-4E9C-AA6A-E70005461AEE}"/>
              </a:ext>
            </a:extLst>
          </p:cNvPr>
          <p:cNvSpPr/>
          <p:nvPr/>
        </p:nvSpPr>
        <p:spPr>
          <a:xfrm>
            <a:off x="9144000" y="0"/>
            <a:ext cx="3048000" cy="6854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4FCD54-7F0B-446E-9998-93E7BD7CE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534222" y="365125"/>
            <a:ext cx="223867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66238-BBF1-4672-BC09-746C6967E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552" y="365125"/>
            <a:ext cx="837406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F32A5-B67B-45C1-B454-12E9FBE0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0CB7-D16E-4358-B7F4-EA4A24554592}" type="datetime1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91896-9441-4636-89D5-84E5932A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8110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37DFE-7F48-4EB0-83BC-A93F342D2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80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95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9CF16-986E-4D90-AA40-CDB46E233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F14DA-A783-43BC-8F15-95408B89D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C48B6-C394-452A-94D9-D4802755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96A2-D8F0-4E17-BFD0-A6C902250D59}" type="datetime1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58A8A-3DD0-41C8-9F48-F4309FA1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06C92-7C02-4D34-B3E5-D549A7A3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737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66F9FA-E6B8-4CFC-B3F1-0C075546EE33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6F270-B2AA-4935-885F-5924B1F63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10862898" cy="272415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2658E-3D87-4D5A-A602-847153CC4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3695701"/>
            <a:ext cx="10862898" cy="239395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B1D84-A229-45B1-BD42-0DC0CE9F8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8C9C-1ACB-4C84-A002-C7E0E45B937A}" type="datetime1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4EEF4-D461-49D7-8F24-8BFE2444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4055A-7488-4646-9E88-692036EA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1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F1F74-ED26-4F8B-BF51-3533D8404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60"/>
            <a:ext cx="11264536" cy="16875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1D2D7-7F18-43E0-9B2E-3FCD83CC8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455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BBB66-EB7D-4F8C-9C78-1D1C88846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016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684E6-393D-4587-AA45-E6734FB4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F2A5-B297-4977-9E5B-4D3050E23689}" type="datetime1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D8EE0-0333-4ABC-AE18-10DD5071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52369-A8F0-4709-8372-B420A67D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76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91592-4621-4D72-BC2D-F2C439F81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59"/>
            <a:ext cx="10870836" cy="1691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823F5-0A90-4666-BE88-2BE0D0A61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436473"/>
            <a:ext cx="5332026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C6A7C-6260-463D-B3FD-71A07ACD0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552" y="3409051"/>
            <a:ext cx="5332026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F2AF8D-90ED-4512-9423-C91BF73A9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0162" y="2436473"/>
            <a:ext cx="5358285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D838EA-E20D-4CC3-83C2-AFE0DE9F73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0162" y="3409051"/>
            <a:ext cx="5358285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603F8A-08E1-4160-9B7E-E0CA4BF8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7434-4794-409A-9547-04789BA47588}" type="datetime1">
              <a:rPr lang="en-US" smtClean="0"/>
              <a:t>2/11/2024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291AB-3C5C-4BE1-9E50-02F489336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596E64-CD6C-4CF7-8624-FA4AE976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47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562B3-06A0-4F2F-96EC-A062DAE2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FC0095-49F0-4A83-AE8C-9D13E15C2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58635-357A-4E3D-B824-A5CEFDB8449C}" type="datetime1">
              <a:rPr lang="en-US" smtClean="0"/>
              <a:t>2/11/2024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824898-D4EA-497A-8FC8-43E0D0213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821F6-2C08-450C-A18C-702D73842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46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FFE119-5FCA-4D9C-9C07-1B81A0BF3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FF77-2719-4AD0-8740-0B90FF5D1EFB}" type="datetime1">
              <a:rPr lang="en-US" smtClean="0"/>
              <a:t>2/11/2024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2C5995-6284-4D7F-AB1C-CA8FE63A7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1E4B0D-9C21-48D0-9438-C47370681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9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90AF76DA-8F95-47D9-9EB6-B1EC93437387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1355B14-077B-4BA1-962D-6E97D93FFCCC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230B99F-AC6F-4973-A35E-16C87C38711D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8E41614-9483-47F8-A429-FB0D1C5AA89A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B5E91C-3C4F-40A2-BCC6-918D3BEDD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87234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0F113-1C61-4F74-BD5B-727668BBE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0EB228-A180-4DF6-9D5B-2CF86B6B9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87234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13719-D65D-4BAE-97B7-FAE8F399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C83-1089-48B9-8B65-293D4C236D35}" type="datetime1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7F5BB-DC3C-45D1-A0D2-05168FEC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44BA3-19DB-4072-9A2C-08C92361A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92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B0A6909D-DC0B-4221-8140-21E981D896AF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3D581C2-F39E-4958-A3F3-BB65AB1C5E66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D77040-27EF-4D2C-8D34-32337B0C8544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E1A26D20-69F8-4BBC-98C0-BEB470AB8284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47B6BC-4B2A-4001-9634-47473F827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11519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97D074-2CCB-4AB8-A7A0-7847D3C1EF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FB94BD-D906-4213-9F31-1BE17A86F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11519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B8431-70CB-4E9F-8A49-CDFF1855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FE45-CC1E-47DB-8B82-6CF0636FBDB8}" type="datetime1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2F293-170E-410E-88BF-187A63C5E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D93A2-588D-43B5-B6FA-0B7892E6E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67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A26A151-13BF-4305-A6DC-9DC7C9877195}"/>
              </a:ext>
            </a:extLst>
          </p:cNvPr>
          <p:cNvSpPr/>
          <p:nvPr/>
        </p:nvSpPr>
        <p:spPr>
          <a:xfrm>
            <a:off x="0" y="0"/>
            <a:ext cx="12192000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EE6AE3-3BCC-4B3B-AC4E-60F91014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125"/>
            <a:ext cx="10869248" cy="16875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B514A-E7EA-41A8-ADBA-85CA1DF6D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576513"/>
            <a:ext cx="10869248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CB0BD-D6E3-4B3D-BCBB-6FECA5D6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6221" y="63572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C8E16-3C03-4238-9C6F-B34F3D10F77E}" type="datetime1">
              <a:rPr lang="en-US" smtClean="0"/>
              <a:t>2/11/2024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147F7-B466-4892-BE27-876F94751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7016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B4FE0-65CC-4435-A6AF-150E52F35B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4983" y="6356350"/>
            <a:ext cx="12807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61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33" r:id="rId6"/>
    <p:sldLayoutId id="2147483829" r:id="rId7"/>
    <p:sldLayoutId id="2147483830" r:id="rId8"/>
    <p:sldLayoutId id="2147483831" r:id="rId9"/>
    <p:sldLayoutId id="2147483832" r:id="rId10"/>
    <p:sldLayoutId id="214748383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BFC6EA2-A878-462E-B250-A0FFE1F53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" descr="Flores de cerezo">
            <a:extLst>
              <a:ext uri="{FF2B5EF4-FFF2-40B4-BE49-F238E27FC236}">
                <a16:creationId xmlns:a16="http://schemas.microsoft.com/office/drawing/2014/main" id="{FCF6ADF0-F07C-D6E7-41C8-61E7BF3AB9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938" b="10681"/>
          <a:stretch/>
        </p:blipFill>
        <p:spPr>
          <a:xfrm>
            <a:off x="20" y="-5738"/>
            <a:ext cx="12191980" cy="686707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45D6D24C-6252-4FF8-AB76-0A53D109B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" y="3334"/>
            <a:ext cx="3047991" cy="68637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D04733D-3707-454E-86BA-0D8E2F5C0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" y="3334"/>
            <a:ext cx="3047997" cy="6863737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2EF3F9A-9717-4ACB-A30D-96694842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738"/>
            <a:ext cx="3047998" cy="22889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A901453-DF8D-84AB-410A-7789C342DF18}"/>
              </a:ext>
            </a:extLst>
          </p:cNvPr>
          <p:cNvSpPr txBox="1"/>
          <p:nvPr/>
        </p:nvSpPr>
        <p:spPr>
          <a:xfrm>
            <a:off x="326571" y="336467"/>
            <a:ext cx="241803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INSTRUCCIONES PARA REALIZAR TU ESPACIO DE ACTIVIDADES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D57F95B-CB6C-16B2-D0F7-7703F9A44C1B}"/>
              </a:ext>
            </a:extLst>
          </p:cNvPr>
          <p:cNvSpPr txBox="1"/>
          <p:nvPr/>
        </p:nvSpPr>
        <p:spPr>
          <a:xfrm>
            <a:off x="184393" y="2614326"/>
            <a:ext cx="2606307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s-ES" dirty="0"/>
              <a:t>Lee con atención los enunciados. </a:t>
            </a:r>
          </a:p>
          <a:p>
            <a:pPr marL="342900" indent="-342900">
              <a:buAutoNum type="arabicPeriod"/>
            </a:pPr>
            <a:r>
              <a:rPr lang="es-ES" dirty="0"/>
              <a:t>Responde a cada uno de ellos por orden, no te saltes ninguna pregunta. </a:t>
            </a:r>
            <a:r>
              <a:rPr lang="es-ES"/>
              <a:t>¡Son muy fáciles!</a:t>
            </a:r>
          </a:p>
          <a:p>
            <a:pPr marL="342900" indent="-342900">
              <a:buAutoNum type="arabicPeriod"/>
            </a:pPr>
            <a:r>
              <a:rPr lang="es-ES" dirty="0"/>
              <a:t>No olvides disfrutar del proceso</a:t>
            </a:r>
          </a:p>
          <a:p>
            <a:pPr marL="342900" indent="-342900">
              <a:buAutoNum type="arabicPeriod"/>
            </a:pPr>
            <a:endParaRPr lang="es-ES" dirty="0"/>
          </a:p>
          <a:p>
            <a:endParaRPr lang="es-ES" dirty="0"/>
          </a:p>
          <a:p>
            <a:pPr marL="342900" indent="-342900"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MatrixVTI">
  <a:themeElements>
    <a:clrScheme name="Custom 29">
      <a:dk1>
        <a:srgbClr val="000000"/>
      </a:dk1>
      <a:lt1>
        <a:sysClr val="window" lastClr="FFFFFF"/>
      </a:lt1>
      <a:dk2>
        <a:srgbClr val="465959"/>
      </a:dk2>
      <a:lt2>
        <a:srgbClr val="ECF0F0"/>
      </a:lt2>
      <a:accent1>
        <a:srgbClr val="1EBE9B"/>
      </a:accent1>
      <a:accent2>
        <a:srgbClr val="FD7C7C"/>
      </a:accent2>
      <a:accent3>
        <a:srgbClr val="7DA8B5"/>
      </a:accent3>
      <a:accent4>
        <a:srgbClr val="17967B"/>
      </a:accent4>
      <a:accent5>
        <a:srgbClr val="FB7365"/>
      </a:accent5>
      <a:accent6>
        <a:srgbClr val="D39B17"/>
      </a:accent6>
      <a:hlink>
        <a:srgbClr val="EF08F7"/>
      </a:hlink>
      <a:folHlink>
        <a:srgbClr val="8477FE"/>
      </a:folHlink>
    </a:clrScheme>
    <a:fontScheme name="Custom 4">
      <a:majorFont>
        <a:latin typeface="Bahnschrif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rixVTI" id="{A2576CCC-A559-4FD4-A542-772649F65A84}" vid="{5CBC41A9-80A0-44C6-90CD-6D863034352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MatrixVTI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57</cp:revision>
  <dcterms:created xsi:type="dcterms:W3CDTF">2024-02-10T19:43:10Z</dcterms:created>
  <dcterms:modified xsi:type="dcterms:W3CDTF">2024-02-11T16:24:53Z</dcterms:modified>
</cp:coreProperties>
</file>