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0635F4-C351-8701-81D9-04227ED95007}" v="223" dt="2024-02-11T16:24:06.440"/>
    <p1510:client id="{934478BD-C96F-4F1C-9622-B775F8D02660}" v="121" dt="2024-02-10T19:52:16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5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3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1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4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4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9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6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2/11/2024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6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33" r:id="rId6"/>
    <p:sldLayoutId id="2147483829" r:id="rId7"/>
    <p:sldLayoutId id="2147483830" r:id="rId8"/>
    <p:sldLayoutId id="2147483831" r:id="rId9"/>
    <p:sldLayoutId id="2147483832" r:id="rId10"/>
    <p:sldLayoutId id="214748383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BFC6EA2-A878-462E-B250-A0FFE1F53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" descr="Flores de cerezo">
            <a:extLst>
              <a:ext uri="{FF2B5EF4-FFF2-40B4-BE49-F238E27FC236}">
                <a16:creationId xmlns:a16="http://schemas.microsoft.com/office/drawing/2014/main" id="{FCF6ADF0-F07C-D6E7-41C8-61E7BF3AB9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8" b="10681"/>
          <a:stretch/>
        </p:blipFill>
        <p:spPr>
          <a:xfrm>
            <a:off x="20" y="-5738"/>
            <a:ext cx="12191980" cy="686707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5D6D24C-6252-4FF8-AB76-0A53D109B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" y="3334"/>
            <a:ext cx="3047991" cy="6863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04733D-3707-454E-86BA-0D8E2F5C0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" y="3334"/>
            <a:ext cx="3047997" cy="6863737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738"/>
            <a:ext cx="3047998" cy="22889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A901453-DF8D-84AB-410A-7789C342DF18}"/>
              </a:ext>
            </a:extLst>
          </p:cNvPr>
          <p:cNvSpPr txBox="1"/>
          <p:nvPr/>
        </p:nvSpPr>
        <p:spPr>
          <a:xfrm>
            <a:off x="326571" y="336467"/>
            <a:ext cx="241803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INSTRUCCIONES PARA REALIZAR TU ESPACIO DE ACTIVIDADES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D57F95B-CB6C-16B2-D0F7-7703F9A44C1B}"/>
              </a:ext>
            </a:extLst>
          </p:cNvPr>
          <p:cNvSpPr txBox="1"/>
          <p:nvPr/>
        </p:nvSpPr>
        <p:spPr>
          <a:xfrm>
            <a:off x="184393" y="2614326"/>
            <a:ext cx="2606307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s-ES" dirty="0"/>
              <a:t>Lee con atención los enunciados. </a:t>
            </a:r>
          </a:p>
          <a:p>
            <a:pPr marL="342900" indent="-342900">
              <a:buAutoNum type="arabicPeriod"/>
            </a:pPr>
            <a:r>
              <a:rPr lang="es-ES" dirty="0"/>
              <a:t>Responde a cada uno de ellos por orden, no te saltes ninguna pregunta. </a:t>
            </a:r>
            <a:r>
              <a:rPr lang="es-ES"/>
              <a:t>¡Son muy fáciles!</a:t>
            </a:r>
          </a:p>
          <a:p>
            <a:pPr marL="342900" indent="-342900">
              <a:buAutoNum type="arabicPeriod"/>
            </a:pPr>
            <a:r>
              <a:rPr lang="es-ES" dirty="0"/>
              <a:t>No olvides disfrutar del proceso</a:t>
            </a:r>
          </a:p>
          <a:p>
            <a:pPr marL="342900" indent="-342900">
              <a:buAutoNum type="arabicPeriod"/>
            </a:pPr>
            <a:endParaRPr lang="es-ES" dirty="0"/>
          </a:p>
          <a:p>
            <a:endParaRPr lang="es-ES" dirty="0"/>
          </a:p>
          <a:p>
            <a:pPr marL="342900" indent="-34290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Custom 29">
      <a:dk1>
        <a:srgbClr val="000000"/>
      </a:dk1>
      <a:lt1>
        <a:sysClr val="window" lastClr="FFFFFF"/>
      </a:lt1>
      <a:dk2>
        <a:srgbClr val="465959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7967B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MatrixVTI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57</cp:revision>
  <dcterms:created xsi:type="dcterms:W3CDTF">2024-02-10T19:43:10Z</dcterms:created>
  <dcterms:modified xsi:type="dcterms:W3CDTF">2024-02-11T16:24:53Z</dcterms:modified>
</cp:coreProperties>
</file>