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36" d="100"/>
          <a:sy n="36" d="100"/>
        </p:scale>
        <p:origin x="8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8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7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9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1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5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7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5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6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6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95">
            <a:extLst>
              <a:ext uri="{FF2B5EF4-FFF2-40B4-BE49-F238E27FC236}">
                <a16:creationId xmlns:a16="http://schemas.microsoft.com/office/drawing/2014/main" id="{D6F32E3C-89AF-44C3-84CD-7F43B8448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CFF7FBB-07D4-455F-995B-60B11F886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4580" y="1371600"/>
            <a:ext cx="6517420" cy="411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Un salpicón de colores en una superficie blanca">
            <a:extLst>
              <a:ext uri="{FF2B5EF4-FFF2-40B4-BE49-F238E27FC236}">
                <a16:creationId xmlns:a16="http://schemas.microsoft.com/office/drawing/2014/main" id="{3FA1B77D-7832-F063-6D80-A2C5B08AFF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942"/>
          <a:stretch/>
        </p:blipFill>
        <p:spPr>
          <a:xfrm>
            <a:off x="20" y="10"/>
            <a:ext cx="5674560" cy="6857990"/>
          </a:xfrm>
          <a:prstGeom prst="rect">
            <a:avLst/>
          </a:prstGeom>
        </p:spPr>
      </p:pic>
      <p:sp>
        <p:nvSpPr>
          <p:cNvPr id="100" name="Rectangle 99">
            <a:extLst>
              <a:ext uri="{FF2B5EF4-FFF2-40B4-BE49-F238E27FC236}">
                <a16:creationId xmlns:a16="http://schemas.microsoft.com/office/drawing/2014/main" id="{30FEABFD-EE45-4EE1-B613-050A94A13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173" y="1371600"/>
            <a:ext cx="4878727" cy="41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294FC5D-F8F3-EF98-320E-F2D8B1FFC5F1}"/>
              </a:ext>
            </a:extLst>
          </p:cNvPr>
          <p:cNvSpPr txBox="1"/>
          <p:nvPr/>
        </p:nvSpPr>
        <p:spPr>
          <a:xfrm>
            <a:off x="1638300" y="2057400"/>
            <a:ext cx="3454484" cy="27432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b="1" kern="1200" cap="all" spc="53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INSTRUCCIONES PARA REALIZAR TU ESPACIO DE ACTIVIDADES PARA DISTINTOS TIPOS DE APRENDIZAJE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4366E10-3B29-F4FE-7CA6-478A18DA3AFC}"/>
              </a:ext>
            </a:extLst>
          </p:cNvPr>
          <p:cNvSpPr txBox="1"/>
          <p:nvPr/>
        </p:nvSpPr>
        <p:spPr>
          <a:xfrm>
            <a:off x="6340208" y="2247948"/>
            <a:ext cx="4914901" cy="256293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1.- DEBES LEER ATENTAMENTE LAS ACTIVIDADES.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2.- HASTA LA ACTIVIDAD 3 ES OBLIGATORIO. SI HAS ENCONTRADO DIFICULTADES, PASA AL REPOSTAJE Y DESPUÉS A LA META O REGRESAR PARA ENTENDER MEJOR LAS ACTIVIDADES EN LAS QUE TENÍAS DIFICULTADES. 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3.- DISFRUTA DE ESTE CAMINO DE APRENDIZAJE 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F9E55AB-379F-C9C8-0A87-1BFDC182C594}"/>
              </a:ext>
            </a:extLst>
          </p:cNvPr>
          <p:cNvSpPr txBox="1"/>
          <p:nvPr/>
        </p:nvSpPr>
        <p:spPr>
          <a:xfrm>
            <a:off x="9569823" y="201706"/>
            <a:ext cx="246529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</a:rPr>
              <a:t>6ºPrimaria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8A7D500-227F-62D1-EB23-F91F3FF97452}"/>
              </a:ext>
            </a:extLst>
          </p:cNvPr>
          <p:cNvSpPr txBox="1"/>
          <p:nvPr/>
        </p:nvSpPr>
        <p:spPr>
          <a:xfrm rot="-10800000" flipV="1">
            <a:off x="1591235" y="5058992"/>
            <a:ext cx="48801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7030A0"/>
                </a:solidFill>
              </a:rPr>
              <a:t>María del Rosario García Leal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EncaseVTI">
  <a:themeElements>
    <a:clrScheme name="Encase">
      <a:dk1>
        <a:sysClr val="windowText" lastClr="000000"/>
      </a:dk1>
      <a:lt1>
        <a:sysClr val="window" lastClr="FFFFFF"/>
      </a:lt1>
      <a:dk2>
        <a:srgbClr val="1E2121"/>
      </a:dk2>
      <a:lt2>
        <a:srgbClr val="EFECEB"/>
      </a:lt2>
      <a:accent1>
        <a:srgbClr val="717059"/>
      </a:accent1>
      <a:accent2>
        <a:srgbClr val="B9A17E"/>
      </a:accent2>
      <a:accent3>
        <a:srgbClr val="766752"/>
      </a:accent3>
      <a:accent4>
        <a:srgbClr val="A28578"/>
      </a:accent4>
      <a:accent5>
        <a:srgbClr val="6E736D"/>
      </a:accent5>
      <a:accent6>
        <a:srgbClr val="BE8366"/>
      </a:accent6>
      <a:hlink>
        <a:srgbClr val="B5714F"/>
      </a:hlink>
      <a:folHlink>
        <a:srgbClr val="7B6B4C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Avenir Next LT Pro Light</vt:lpstr>
      <vt:lpstr>EncaseVTI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Ivan García</cp:lastModifiedBy>
  <cp:revision>87</cp:revision>
  <dcterms:created xsi:type="dcterms:W3CDTF">2023-06-20T15:06:21Z</dcterms:created>
  <dcterms:modified xsi:type="dcterms:W3CDTF">2023-06-20T15:32:45Z</dcterms:modified>
</cp:coreProperties>
</file>