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4A6EEC1-1D78-4158-8BDC-F1C94EA636C7}" v="300" dt="2023-10-13T22:52:33.05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20" autoAdjust="0"/>
    <p:restoredTop sz="94660"/>
  </p:normalViewPr>
  <p:slideViewPr>
    <p:cSldViewPr snapToGrid="0">
      <p:cViewPr varScale="1">
        <p:scale>
          <a:sx n="73" d="100"/>
          <a:sy n="73" d="100"/>
        </p:scale>
        <p:origin x="72" y="3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p:cNvSpPr>
            <a:spLocks noGrp="1"/>
          </p:cNvSpPr>
          <p:nvPr>
            <p:ph type="dt" sz="half" idx="10"/>
          </p:nvPr>
        </p:nvSpPr>
        <p:spPr/>
        <p:txBody>
          <a:bodyPr/>
          <a:lstStyle/>
          <a:p>
            <a:fld id="{40771E8B-6CA5-40B2-8038-0E112F3DAC1C}" type="datetimeFigureOut">
              <a:rPr lang="es-ES" smtClean="0"/>
              <a:t>13/10/2023</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22881914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40771E8B-6CA5-40B2-8038-0E112F3DAC1C}" type="datetimeFigureOut">
              <a:rPr lang="es-ES" smtClean="0"/>
              <a:t>13/10/2023</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5418632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40771E8B-6CA5-40B2-8038-0E112F3DAC1C}" type="datetimeFigureOut">
              <a:rPr lang="es-ES" smtClean="0"/>
              <a:t>13/10/2023</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2215096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40771E8B-6CA5-40B2-8038-0E112F3DAC1C}" type="datetimeFigureOut">
              <a:rPr lang="es-ES" smtClean="0"/>
              <a:t>13/10/2023</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33981744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40771E8B-6CA5-40B2-8038-0E112F3DAC1C}" type="datetimeFigureOut">
              <a:rPr lang="es-ES" smtClean="0"/>
              <a:t>13/10/2023</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23397005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p:cNvSpPr>
            <a:spLocks noGrp="1"/>
          </p:cNvSpPr>
          <p:nvPr>
            <p:ph type="dt" sz="half" idx="10"/>
          </p:nvPr>
        </p:nvSpPr>
        <p:spPr/>
        <p:txBody>
          <a:bodyPr/>
          <a:lstStyle/>
          <a:p>
            <a:fld id="{40771E8B-6CA5-40B2-8038-0E112F3DAC1C}" type="datetimeFigureOut">
              <a:rPr lang="es-ES" smtClean="0"/>
              <a:t>13/10/2023</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9790298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p:cNvSpPr>
            <a:spLocks noGrp="1"/>
          </p:cNvSpPr>
          <p:nvPr>
            <p:ph type="dt" sz="half" idx="10"/>
          </p:nvPr>
        </p:nvSpPr>
        <p:spPr/>
        <p:txBody>
          <a:bodyPr/>
          <a:lstStyle/>
          <a:p>
            <a:fld id="{40771E8B-6CA5-40B2-8038-0E112F3DAC1C}" type="datetimeFigureOut">
              <a:rPr lang="es-ES" smtClean="0"/>
              <a:t>13/10/2023</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17523942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fecha 2"/>
          <p:cNvSpPr>
            <a:spLocks noGrp="1"/>
          </p:cNvSpPr>
          <p:nvPr>
            <p:ph type="dt" sz="half" idx="10"/>
          </p:nvPr>
        </p:nvSpPr>
        <p:spPr/>
        <p:txBody>
          <a:bodyPr/>
          <a:lstStyle/>
          <a:p>
            <a:fld id="{40771E8B-6CA5-40B2-8038-0E112F3DAC1C}" type="datetimeFigureOut">
              <a:rPr lang="es-ES" smtClean="0"/>
              <a:t>13/10/2023</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36306586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40771E8B-6CA5-40B2-8038-0E112F3DAC1C}" type="datetimeFigureOut">
              <a:rPr lang="es-ES" smtClean="0"/>
              <a:t>13/10/2023</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36823756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40771E8B-6CA5-40B2-8038-0E112F3DAC1C}" type="datetimeFigureOut">
              <a:rPr lang="es-ES" smtClean="0"/>
              <a:t>13/10/2023</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13604498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40771E8B-6CA5-40B2-8038-0E112F3DAC1C}" type="datetimeFigureOut">
              <a:rPr lang="es-ES" smtClean="0"/>
              <a:t>13/10/2023</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3836035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771E8B-6CA5-40B2-8038-0E112F3DAC1C}" type="datetimeFigureOut">
              <a:rPr lang="es-ES" smtClean="0"/>
              <a:t>13/10/2023</a:t>
            </a:fld>
            <a:endParaRPr lang="es-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1556C4-DFC3-4611-A7CC-780699185E26}" type="slidenum">
              <a:rPr lang="es-ES" smtClean="0"/>
              <a:t>‹Nº›</a:t>
            </a:fld>
            <a:endParaRPr lang="es-ES"/>
          </a:p>
        </p:txBody>
      </p:sp>
    </p:spTree>
    <p:extLst>
      <p:ext uri="{BB962C8B-B14F-4D97-AF65-F5344CB8AC3E}">
        <p14:creationId xmlns:p14="http://schemas.microsoft.com/office/powerpoint/2010/main" val="29331189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7BDFED6-6E33-4606-AFE2-886ADB1C01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Imagen 4" descr="Niño levantando la mano">
            <a:extLst>
              <a:ext uri="{FF2B5EF4-FFF2-40B4-BE49-F238E27FC236}">
                <a16:creationId xmlns:a16="http://schemas.microsoft.com/office/drawing/2014/main" id="{66110582-24A6-50CE-CACB-3B57376F5201}"/>
              </a:ext>
            </a:extLst>
          </p:cNvPr>
          <p:cNvPicPr>
            <a:picLocks noChangeAspect="1"/>
          </p:cNvPicPr>
          <p:nvPr/>
        </p:nvPicPr>
        <p:blipFill rotWithShape="1">
          <a:blip r:embed="rId2">
            <a:alphaModFix/>
          </a:blip>
          <a:srcRect t="23058" r="-1" b="4247"/>
          <a:stretch/>
        </p:blipFill>
        <p:spPr>
          <a:xfrm>
            <a:off x="4547937" y="-5"/>
            <a:ext cx="7644062" cy="3681406"/>
          </a:xfrm>
          <a:prstGeom prst="rect">
            <a:avLst/>
          </a:prstGeom>
        </p:spPr>
      </p:pic>
      <p:pic>
        <p:nvPicPr>
          <p:cNvPr id="4" name="Imagen 3" descr="Persona toca la batería">
            <a:extLst>
              <a:ext uri="{FF2B5EF4-FFF2-40B4-BE49-F238E27FC236}">
                <a16:creationId xmlns:a16="http://schemas.microsoft.com/office/drawing/2014/main" id="{3F9D8F10-92F6-7DD9-2A5E-89AD65D25EB0}"/>
              </a:ext>
            </a:extLst>
          </p:cNvPr>
          <p:cNvPicPr>
            <a:picLocks noChangeAspect="1"/>
          </p:cNvPicPr>
          <p:nvPr/>
        </p:nvPicPr>
        <p:blipFill rotWithShape="1">
          <a:blip r:embed="rId3"/>
          <a:srcRect t="24122" r="-1" b="13621"/>
          <a:stretch/>
        </p:blipFill>
        <p:spPr>
          <a:xfrm>
            <a:off x="4547938" y="3663048"/>
            <a:ext cx="7644062" cy="3176595"/>
          </a:xfrm>
          <a:prstGeom prst="rect">
            <a:avLst/>
          </a:prstGeom>
        </p:spPr>
      </p:pic>
      <p:sp>
        <p:nvSpPr>
          <p:cNvPr id="12" name="Rectangle 11">
            <a:extLst>
              <a:ext uri="{FF2B5EF4-FFF2-40B4-BE49-F238E27FC236}">
                <a16:creationId xmlns:a16="http://schemas.microsoft.com/office/drawing/2014/main" id="{890DEF05-784E-4B61-89E4-04C4ECF4E5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36000">
                <a:schemeClr val="tx1">
                  <a:lumMod val="95000"/>
                  <a:lumOff val="5000"/>
                </a:schemeClr>
              </a:gs>
              <a:gs pos="81000">
                <a:schemeClr val="tx1">
                  <a:lumMod val="95000"/>
                  <a:lumOff val="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p:cNvSpPr>
            <a:spLocks noGrp="1"/>
          </p:cNvSpPr>
          <p:nvPr>
            <p:ph type="ctrTitle"/>
          </p:nvPr>
        </p:nvSpPr>
        <p:spPr>
          <a:xfrm>
            <a:off x="838200" y="1115219"/>
            <a:ext cx="5671333" cy="2387600"/>
          </a:xfrm>
        </p:spPr>
        <p:txBody>
          <a:bodyPr>
            <a:normAutofit fontScale="90000"/>
          </a:bodyPr>
          <a:lstStyle/>
          <a:p>
            <a:pPr algn="l"/>
            <a:r>
              <a:rPr lang="es-ES" sz="5000" dirty="0">
                <a:solidFill>
                  <a:schemeClr val="bg1"/>
                </a:solidFill>
                <a:cs typeface="Calibri Light"/>
              </a:rPr>
              <a:t>Espacio de actividades con ritmos distintos de aprendizaje</a:t>
            </a:r>
            <a:endParaRPr lang="es-ES" sz="5000" dirty="0">
              <a:solidFill>
                <a:schemeClr val="bg1"/>
              </a:solidFill>
            </a:endParaRPr>
          </a:p>
        </p:txBody>
      </p:sp>
      <p:sp>
        <p:nvSpPr>
          <p:cNvPr id="3" name="Subtítulo 2"/>
          <p:cNvSpPr>
            <a:spLocks noGrp="1"/>
          </p:cNvSpPr>
          <p:nvPr>
            <p:ph type="subTitle" idx="1"/>
          </p:nvPr>
        </p:nvSpPr>
        <p:spPr>
          <a:xfrm>
            <a:off x="1040176" y="4159135"/>
            <a:ext cx="5395912" cy="1655762"/>
          </a:xfrm>
        </p:spPr>
        <p:txBody>
          <a:bodyPr vert="horz" lIns="91440" tIns="45720" rIns="91440" bIns="45720" rtlCol="0" anchor="t">
            <a:normAutofit/>
          </a:bodyPr>
          <a:lstStyle/>
          <a:p>
            <a:pPr algn="l"/>
            <a:r>
              <a:rPr lang="es-ES" sz="2000" dirty="0">
                <a:solidFill>
                  <a:schemeClr val="bg1"/>
                </a:solidFill>
                <a:cs typeface="Calibri"/>
              </a:rPr>
              <a:t>Marta Santillán</a:t>
            </a:r>
          </a:p>
          <a:p>
            <a:pPr algn="l"/>
            <a:r>
              <a:rPr lang="es-ES" sz="2000" dirty="0">
                <a:solidFill>
                  <a:schemeClr val="bg1"/>
                </a:solidFill>
                <a:cs typeface="Calibri"/>
              </a:rPr>
              <a:t>1º de Primaria</a:t>
            </a:r>
          </a:p>
          <a:p>
            <a:pPr algn="l"/>
            <a:r>
              <a:rPr lang="es-ES" sz="2000" dirty="0">
                <a:solidFill>
                  <a:schemeClr val="bg1"/>
                </a:solidFill>
                <a:cs typeface="Calibri"/>
              </a:rPr>
              <a:t>Música</a:t>
            </a:r>
          </a:p>
        </p:txBody>
      </p:sp>
      <p:cxnSp>
        <p:nvCxnSpPr>
          <p:cNvPr id="14" name="Straight Connector 13">
            <a:extLst>
              <a:ext uri="{FF2B5EF4-FFF2-40B4-BE49-F238E27FC236}">
                <a16:creationId xmlns:a16="http://schemas.microsoft.com/office/drawing/2014/main" id="{C41BAEC7-F7B0-4224-8B18-8F74B7D87F0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3681408"/>
            <a:ext cx="1135379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8" name="Imagen 7" descr="Globo de diálogo amarillo sobre fondo azul">
            <a:extLst>
              <a:ext uri="{FF2B5EF4-FFF2-40B4-BE49-F238E27FC236}">
                <a16:creationId xmlns:a16="http://schemas.microsoft.com/office/drawing/2014/main" id="{8D05BAB1-A340-F8D9-9756-D963ECA7CA5E}"/>
              </a:ext>
            </a:extLst>
          </p:cNvPr>
          <p:cNvPicPr>
            <a:picLocks noChangeAspect="1"/>
          </p:cNvPicPr>
          <p:nvPr/>
        </p:nvPicPr>
        <p:blipFill>
          <a:blip r:embed="rId4"/>
          <a:stretch>
            <a:fillRect/>
          </a:stretch>
        </p:blipFill>
        <p:spPr>
          <a:xfrm>
            <a:off x="6362241" y="390179"/>
            <a:ext cx="1524001" cy="1009881"/>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9" name="Imagen 8" descr="Globo de diálogo amarillo sobre fondo azul">
            <a:extLst>
              <a:ext uri="{FF2B5EF4-FFF2-40B4-BE49-F238E27FC236}">
                <a16:creationId xmlns:a16="http://schemas.microsoft.com/office/drawing/2014/main" id="{C092AC45-0835-F40C-994D-FC4D9C4BC908}"/>
              </a:ext>
            </a:extLst>
          </p:cNvPr>
          <p:cNvPicPr>
            <a:picLocks noChangeAspect="1"/>
          </p:cNvPicPr>
          <p:nvPr/>
        </p:nvPicPr>
        <p:blipFill>
          <a:blip r:embed="rId4"/>
          <a:stretch>
            <a:fillRect/>
          </a:stretch>
        </p:blipFill>
        <p:spPr>
          <a:xfrm>
            <a:off x="6518313" y="2419119"/>
            <a:ext cx="1524001" cy="1009881"/>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11" name="CuadroTexto 10">
            <a:extLst>
              <a:ext uri="{FF2B5EF4-FFF2-40B4-BE49-F238E27FC236}">
                <a16:creationId xmlns:a16="http://schemas.microsoft.com/office/drawing/2014/main" id="{336AFD99-3B20-387A-E063-2C2904F4F7B0}"/>
              </a:ext>
            </a:extLst>
          </p:cNvPr>
          <p:cNvSpPr txBox="1"/>
          <p:nvPr/>
        </p:nvSpPr>
        <p:spPr>
          <a:xfrm>
            <a:off x="7216048" y="826265"/>
            <a:ext cx="36722" cy="17076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s-ES"/>
          </a:p>
        </p:txBody>
      </p:sp>
      <p:sp>
        <p:nvSpPr>
          <p:cNvPr id="15" name="CuadroTexto 14">
            <a:extLst>
              <a:ext uri="{FF2B5EF4-FFF2-40B4-BE49-F238E27FC236}">
                <a16:creationId xmlns:a16="http://schemas.microsoft.com/office/drawing/2014/main" id="{F9C09B74-61CD-EAF6-5A25-CDACCD0FBFBB}"/>
              </a:ext>
            </a:extLst>
          </p:cNvPr>
          <p:cNvSpPr txBox="1"/>
          <p:nvPr/>
        </p:nvSpPr>
        <p:spPr>
          <a:xfrm>
            <a:off x="8372818" y="2662409"/>
            <a:ext cx="503103"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s-ES" sz="4000" b="1" dirty="0">
                <a:solidFill>
                  <a:schemeClr val="bg1"/>
                </a:solidFill>
                <a:cs typeface="Calibri"/>
              </a:rPr>
              <a:t>2</a:t>
            </a:r>
            <a:endParaRPr lang="es-ES" sz="4000" b="1" dirty="0">
              <a:solidFill>
                <a:schemeClr val="bg1"/>
              </a:solidFill>
            </a:endParaRPr>
          </a:p>
        </p:txBody>
      </p:sp>
      <p:pic>
        <p:nvPicPr>
          <p:cNvPr id="16" name="Imagen 15" descr="Globo de diálogo amarillo sobre fondo azul">
            <a:extLst>
              <a:ext uri="{FF2B5EF4-FFF2-40B4-BE49-F238E27FC236}">
                <a16:creationId xmlns:a16="http://schemas.microsoft.com/office/drawing/2014/main" id="{395CAE0D-DADC-80DF-0277-4954157289DB}"/>
              </a:ext>
            </a:extLst>
          </p:cNvPr>
          <p:cNvPicPr>
            <a:picLocks noChangeAspect="1"/>
          </p:cNvPicPr>
          <p:nvPr/>
        </p:nvPicPr>
        <p:blipFill>
          <a:blip r:embed="rId4"/>
          <a:stretch>
            <a:fillRect/>
          </a:stretch>
        </p:blipFill>
        <p:spPr>
          <a:xfrm>
            <a:off x="1790240" y="169841"/>
            <a:ext cx="1524001" cy="1009881"/>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19" name="CuadroTexto 18">
            <a:extLst>
              <a:ext uri="{FF2B5EF4-FFF2-40B4-BE49-F238E27FC236}">
                <a16:creationId xmlns:a16="http://schemas.microsoft.com/office/drawing/2014/main" id="{5D2B4FB4-FBE7-C8FD-01BD-F2EEBD47B1D8}"/>
              </a:ext>
            </a:extLst>
          </p:cNvPr>
          <p:cNvSpPr txBox="1"/>
          <p:nvPr/>
        </p:nvSpPr>
        <p:spPr>
          <a:xfrm>
            <a:off x="3451951" y="403952"/>
            <a:ext cx="2743199"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s-ES" sz="4000" dirty="0">
                <a:solidFill>
                  <a:schemeClr val="bg1"/>
                </a:solidFill>
                <a:cs typeface="Calibri"/>
              </a:rPr>
              <a:t>INICIO</a:t>
            </a:r>
            <a:endParaRPr lang="es-ES">
              <a:solidFill>
                <a:schemeClr val="bg1"/>
              </a:solidFill>
              <a:cs typeface="Calibri" panose="020F0502020204030204"/>
            </a:endParaRPr>
          </a:p>
        </p:txBody>
      </p:sp>
      <p:pic>
        <p:nvPicPr>
          <p:cNvPr id="20" name="Imagen 19" descr="Globo de diálogo amarillo sobre fondo azul">
            <a:extLst>
              <a:ext uri="{FF2B5EF4-FFF2-40B4-BE49-F238E27FC236}">
                <a16:creationId xmlns:a16="http://schemas.microsoft.com/office/drawing/2014/main" id="{C84FF108-85F9-0996-CE11-336F72FB5A57}"/>
              </a:ext>
            </a:extLst>
          </p:cNvPr>
          <p:cNvPicPr>
            <a:picLocks noChangeAspect="1"/>
          </p:cNvPicPr>
          <p:nvPr/>
        </p:nvPicPr>
        <p:blipFill>
          <a:blip r:embed="rId4"/>
          <a:stretch>
            <a:fillRect/>
          </a:stretch>
        </p:blipFill>
        <p:spPr>
          <a:xfrm>
            <a:off x="8115758" y="5265143"/>
            <a:ext cx="1524001" cy="1009881"/>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21" name="Imagen 20" descr="Globo de diálogo amarillo sobre fondo azul">
            <a:extLst>
              <a:ext uri="{FF2B5EF4-FFF2-40B4-BE49-F238E27FC236}">
                <a16:creationId xmlns:a16="http://schemas.microsoft.com/office/drawing/2014/main" id="{937E17CD-4FE9-2D55-81B8-BFA4F764DCF6}"/>
              </a:ext>
            </a:extLst>
          </p:cNvPr>
          <p:cNvPicPr>
            <a:picLocks noChangeAspect="1"/>
          </p:cNvPicPr>
          <p:nvPr/>
        </p:nvPicPr>
        <p:blipFill>
          <a:blip r:embed="rId4"/>
          <a:stretch>
            <a:fillRect/>
          </a:stretch>
        </p:blipFill>
        <p:spPr>
          <a:xfrm>
            <a:off x="5269734" y="5467118"/>
            <a:ext cx="1524001" cy="1009881"/>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22" name="Imagen 21" descr="Globo de diálogo amarillo sobre fondo azul">
            <a:extLst>
              <a:ext uri="{FF2B5EF4-FFF2-40B4-BE49-F238E27FC236}">
                <a16:creationId xmlns:a16="http://schemas.microsoft.com/office/drawing/2014/main" id="{DA6E1C74-4F6F-8159-E139-5F4CDBA945A4}"/>
              </a:ext>
            </a:extLst>
          </p:cNvPr>
          <p:cNvPicPr>
            <a:picLocks noChangeAspect="1"/>
          </p:cNvPicPr>
          <p:nvPr/>
        </p:nvPicPr>
        <p:blipFill>
          <a:blip r:embed="rId4"/>
          <a:stretch>
            <a:fillRect/>
          </a:stretch>
        </p:blipFill>
        <p:spPr>
          <a:xfrm>
            <a:off x="3543757" y="3979840"/>
            <a:ext cx="1524001" cy="1009881"/>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23" name="CuadroTexto 22">
            <a:extLst>
              <a:ext uri="{FF2B5EF4-FFF2-40B4-BE49-F238E27FC236}">
                <a16:creationId xmlns:a16="http://schemas.microsoft.com/office/drawing/2014/main" id="{866233E7-9704-5ACE-32FD-3EE06ADD9943}"/>
              </a:ext>
            </a:extLst>
          </p:cNvPr>
          <p:cNvSpPr txBox="1"/>
          <p:nvPr/>
        </p:nvSpPr>
        <p:spPr>
          <a:xfrm>
            <a:off x="9639757" y="6105179"/>
            <a:ext cx="1714958"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s-ES" sz="2800" b="1" dirty="0">
                <a:solidFill>
                  <a:schemeClr val="bg1"/>
                </a:solidFill>
                <a:cs typeface="Calibri"/>
              </a:rPr>
              <a:t>META</a:t>
            </a:r>
          </a:p>
        </p:txBody>
      </p:sp>
      <p:sp>
        <p:nvSpPr>
          <p:cNvPr id="24" name="CuadroTexto 23">
            <a:extLst>
              <a:ext uri="{FF2B5EF4-FFF2-40B4-BE49-F238E27FC236}">
                <a16:creationId xmlns:a16="http://schemas.microsoft.com/office/drawing/2014/main" id="{C24A3611-CCBD-E129-423D-493E67558488}"/>
              </a:ext>
            </a:extLst>
          </p:cNvPr>
          <p:cNvSpPr txBox="1"/>
          <p:nvPr/>
        </p:nvSpPr>
        <p:spPr>
          <a:xfrm>
            <a:off x="6968166" y="4838239"/>
            <a:ext cx="503103"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s-ES" sz="4000" b="1" dirty="0">
                <a:solidFill>
                  <a:schemeClr val="bg1"/>
                </a:solidFill>
                <a:cs typeface="Calibri"/>
              </a:rPr>
              <a:t>4</a:t>
            </a:r>
          </a:p>
        </p:txBody>
      </p:sp>
      <p:sp>
        <p:nvSpPr>
          <p:cNvPr id="25" name="CuadroTexto 24">
            <a:extLst>
              <a:ext uri="{FF2B5EF4-FFF2-40B4-BE49-F238E27FC236}">
                <a16:creationId xmlns:a16="http://schemas.microsoft.com/office/drawing/2014/main" id="{8AE6FBA9-9901-593C-EB37-42BC9578888A}"/>
              </a:ext>
            </a:extLst>
          </p:cNvPr>
          <p:cNvSpPr txBox="1"/>
          <p:nvPr/>
        </p:nvSpPr>
        <p:spPr>
          <a:xfrm>
            <a:off x="5379901" y="4131323"/>
            <a:ext cx="503103"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s-ES" sz="4000" b="1" dirty="0">
                <a:solidFill>
                  <a:schemeClr val="bg1"/>
                </a:solidFill>
                <a:cs typeface="Calibri"/>
              </a:rPr>
              <a:t>3</a:t>
            </a:r>
          </a:p>
        </p:txBody>
      </p:sp>
      <p:sp>
        <p:nvSpPr>
          <p:cNvPr id="26" name="CuadroTexto 25">
            <a:extLst>
              <a:ext uri="{FF2B5EF4-FFF2-40B4-BE49-F238E27FC236}">
                <a16:creationId xmlns:a16="http://schemas.microsoft.com/office/drawing/2014/main" id="{3E40A193-871B-F44E-3D47-2D915C2A1A1E}"/>
              </a:ext>
            </a:extLst>
          </p:cNvPr>
          <p:cNvSpPr txBox="1"/>
          <p:nvPr/>
        </p:nvSpPr>
        <p:spPr>
          <a:xfrm>
            <a:off x="8225073" y="321229"/>
            <a:ext cx="503103"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s-ES" sz="4000" b="1" dirty="0">
                <a:solidFill>
                  <a:schemeClr val="bg1"/>
                </a:solidFill>
                <a:cs typeface="Calibri"/>
              </a:rPr>
              <a:t>1</a:t>
            </a:r>
          </a:p>
        </p:txBody>
      </p:sp>
    </p:spTree>
    <p:extLst>
      <p:ext uri="{BB962C8B-B14F-4D97-AF65-F5344CB8AC3E}">
        <p14:creationId xmlns:p14="http://schemas.microsoft.com/office/powerpoint/2010/main" val="24062731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90760C43-A653-19E5-EE69-1B07F0F43F5F}"/>
              </a:ext>
            </a:extLst>
          </p:cNvPr>
          <p:cNvSpPr>
            <a:spLocks noGrp="1"/>
          </p:cNvSpPr>
          <p:nvPr>
            <p:ph type="title"/>
          </p:nvPr>
        </p:nvSpPr>
        <p:spPr>
          <a:xfrm>
            <a:off x="890338" y="640080"/>
            <a:ext cx="3734014" cy="3566160"/>
          </a:xfrm>
        </p:spPr>
        <p:txBody>
          <a:bodyPr vert="horz" lIns="91440" tIns="45720" rIns="91440" bIns="45720" rtlCol="0" anchor="b">
            <a:normAutofit fontScale="90000"/>
          </a:bodyPr>
          <a:lstStyle/>
          <a:p>
            <a:r>
              <a:rPr lang="en-US" sz="2600" dirty="0" err="1"/>
              <a:t>Instrucciones</a:t>
            </a:r>
            <a:r>
              <a:rPr lang="en-US" sz="2600" dirty="0"/>
              <a:t> para </a:t>
            </a:r>
            <a:r>
              <a:rPr lang="en-US" sz="2600" dirty="0" err="1"/>
              <a:t>realizar</a:t>
            </a:r>
            <a:r>
              <a:rPr lang="en-US" sz="2600" dirty="0"/>
              <a:t> </a:t>
            </a:r>
            <a:r>
              <a:rPr lang="en-US" sz="2600" dirty="0" err="1"/>
              <a:t>tu</a:t>
            </a:r>
            <a:r>
              <a:rPr lang="en-US" sz="2600" dirty="0"/>
              <a:t> </a:t>
            </a:r>
            <a:r>
              <a:rPr lang="en-US" sz="2600" dirty="0" err="1"/>
              <a:t>espacio</a:t>
            </a:r>
            <a:r>
              <a:rPr lang="en-US" sz="2600" dirty="0"/>
              <a:t> de </a:t>
            </a:r>
            <a:r>
              <a:rPr lang="en-US" sz="2600" dirty="0" err="1"/>
              <a:t>actividades</a:t>
            </a:r>
            <a:br>
              <a:rPr lang="en-US" sz="2600" dirty="0"/>
            </a:br>
            <a:br>
              <a:rPr lang="en-US" sz="2600" dirty="0"/>
            </a:br>
            <a:r>
              <a:rPr lang="en-US" sz="2600" dirty="0"/>
              <a:t>1º Debes </a:t>
            </a:r>
            <a:r>
              <a:rPr lang="en-US" sz="2600" dirty="0" err="1"/>
              <a:t>ntender</a:t>
            </a:r>
            <a:r>
              <a:rPr lang="en-US" sz="2600" dirty="0"/>
              <a:t> </a:t>
            </a:r>
            <a:r>
              <a:rPr lang="en-US" sz="2600" dirty="0" err="1"/>
              <a:t>correctamente</a:t>
            </a:r>
            <a:r>
              <a:rPr lang="en-US" sz="2600" dirty="0"/>
              <a:t> lo que se </a:t>
            </a:r>
            <a:r>
              <a:rPr lang="en-US" sz="2600" dirty="0" err="1"/>
              <a:t>te</a:t>
            </a:r>
            <a:r>
              <a:rPr lang="en-US" sz="2600" dirty="0"/>
              <a:t> </a:t>
            </a:r>
            <a:r>
              <a:rPr lang="en-US" sz="2600" dirty="0" err="1"/>
              <a:t>pide</a:t>
            </a:r>
            <a:r>
              <a:rPr lang="en-US" sz="2600" dirty="0"/>
              <a:t> </a:t>
            </a:r>
            <a:r>
              <a:rPr lang="en-US" sz="2600" dirty="0" err="1"/>
              <a:t>en</a:t>
            </a:r>
            <a:r>
              <a:rPr lang="en-US" sz="2600" dirty="0"/>
              <a:t> </a:t>
            </a:r>
            <a:r>
              <a:rPr lang="en-US" sz="2600" dirty="0" err="1"/>
              <a:t>cada</a:t>
            </a:r>
            <a:r>
              <a:rPr lang="en-US" sz="2600" dirty="0"/>
              <a:t> </a:t>
            </a:r>
            <a:r>
              <a:rPr lang="en-US" sz="2600" dirty="0" err="1"/>
              <a:t>actividad</a:t>
            </a:r>
            <a:r>
              <a:rPr lang="en-US" sz="2600" dirty="0"/>
              <a:t>.</a:t>
            </a:r>
            <a:br>
              <a:rPr lang="en-US" sz="2600" dirty="0"/>
            </a:br>
            <a:r>
              <a:rPr lang="en-US" sz="2600" dirty="0"/>
              <a:t>2º </a:t>
            </a:r>
            <a:r>
              <a:rPr lang="en-US" sz="2600" dirty="0" err="1"/>
              <a:t>Todas</a:t>
            </a:r>
            <a:r>
              <a:rPr lang="en-US" sz="2600" dirty="0"/>
              <a:t> las </a:t>
            </a:r>
            <a:r>
              <a:rPr lang="en-US" sz="2600" dirty="0" err="1"/>
              <a:t>actividades</a:t>
            </a:r>
            <a:r>
              <a:rPr lang="en-US" sz="2600" dirty="0"/>
              <a:t> son </a:t>
            </a:r>
            <a:r>
              <a:rPr lang="en-US" sz="2600" dirty="0" err="1"/>
              <a:t>obligatorias</a:t>
            </a:r>
            <a:r>
              <a:rPr lang="en-US" sz="2600" dirty="0"/>
              <a:t>.</a:t>
            </a:r>
            <a:br>
              <a:rPr lang="en-US" sz="2600" dirty="0"/>
            </a:br>
            <a:r>
              <a:rPr lang="en-US" sz="2600" dirty="0"/>
              <a:t>3º </a:t>
            </a:r>
            <a:r>
              <a:rPr lang="en-US" sz="2600" dirty="0" err="1"/>
              <a:t>Recuerda</a:t>
            </a:r>
            <a:r>
              <a:rPr lang="en-US" sz="2600" dirty="0"/>
              <a:t> </a:t>
            </a:r>
            <a:r>
              <a:rPr lang="en-US" sz="2600" dirty="0" err="1"/>
              <a:t>disfrutar</a:t>
            </a:r>
            <a:r>
              <a:rPr lang="en-US" sz="2600" dirty="0"/>
              <a:t> </a:t>
            </a:r>
            <a:r>
              <a:rPr lang="en-US" sz="2600" dirty="0" err="1"/>
              <a:t>en</a:t>
            </a:r>
            <a:r>
              <a:rPr lang="en-US" sz="2600" dirty="0"/>
              <a:t> </a:t>
            </a:r>
            <a:r>
              <a:rPr lang="en-US" sz="2600" dirty="0" err="1"/>
              <a:t>el</a:t>
            </a:r>
            <a:r>
              <a:rPr lang="en-US" sz="2600" dirty="0"/>
              <a:t> </a:t>
            </a:r>
            <a:r>
              <a:rPr lang="en-US" sz="2600" dirty="0" err="1"/>
              <a:t>proceso</a:t>
            </a:r>
            <a:r>
              <a:rPr lang="en-US" sz="2600" dirty="0"/>
              <a:t>.</a:t>
            </a:r>
            <a:endParaRPr lang="en-US" sz="2600" dirty="0" err="1">
              <a:cs typeface="Calibri Light"/>
            </a:endParaRPr>
          </a:p>
        </p:txBody>
      </p:sp>
      <p:sp>
        <p:nvSpPr>
          <p:cNvPr id="18"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Flechas blancas pintadas en el asfalto">
            <a:extLst>
              <a:ext uri="{FF2B5EF4-FFF2-40B4-BE49-F238E27FC236}">
                <a16:creationId xmlns:a16="http://schemas.microsoft.com/office/drawing/2014/main" id="{0D12D83E-3D33-A931-877D-1E088795E6A1}"/>
              </a:ext>
            </a:extLst>
          </p:cNvPr>
          <p:cNvPicPr>
            <a:picLocks noChangeAspect="1"/>
          </p:cNvPicPr>
          <p:nvPr/>
        </p:nvPicPr>
        <p:blipFill rotWithShape="1">
          <a:blip r:embed="rId2"/>
          <a:srcRect l="16475" r="17074"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812562696"/>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Panorámica</PresentationFormat>
  <Paragraphs>0</Paragraphs>
  <Slides>2</Slides>
  <Notes>0</Notes>
  <HiddenSlides>0</HiddenSlides>
  <MMClips>0</MMClips>
  <ScaleCrop>false</ScaleCrop>
  <HeadingPairs>
    <vt:vector size="4" baseType="variant">
      <vt:variant>
        <vt:lpstr>Tema</vt:lpstr>
      </vt:variant>
      <vt:variant>
        <vt:i4>1</vt:i4>
      </vt:variant>
      <vt:variant>
        <vt:lpstr>Títulos de diapositiva</vt:lpstr>
      </vt:variant>
      <vt:variant>
        <vt:i4>2</vt:i4>
      </vt:variant>
    </vt:vector>
  </HeadingPairs>
  <TitlesOfParts>
    <vt:vector size="3" baseType="lpstr">
      <vt:lpstr>Tema de Office</vt:lpstr>
      <vt:lpstr>Espacio de actividades con ritmos distintos de aprendizaje</vt:lpstr>
      <vt:lpstr>Instrucciones para realizar tu espacio de actividades  1º Debes ntender correctamente lo que se te pide en cada actividad. 2º Todas las actividades son obligatorias. 3º Recuerda disfrutar en el proceso.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
  <cp:lastModifiedBy/>
  <cp:revision>86</cp:revision>
  <dcterms:created xsi:type="dcterms:W3CDTF">2023-10-13T22:31:48Z</dcterms:created>
  <dcterms:modified xsi:type="dcterms:W3CDTF">2023-10-13T22:52:34Z</dcterms:modified>
</cp:coreProperties>
</file>