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CC361-50E4-E9C5-DD21-BE6B7A8C9F2A}" v="6" dt="2023-06-17T10:43:16.438"/>
    <p1510:client id="{7979BDE4-DB09-5638-8AFF-D0FA0AFC3DC6}" v="1028" dt="2023-06-17T10:17:30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4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4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3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2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7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3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3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0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3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3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6/17/2023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9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9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9" name="Rectangle 141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1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F97BA6-6A73-0A9D-9114-4156F11884BD}"/>
              </a:ext>
            </a:extLst>
          </p:cNvPr>
          <p:cNvSpPr txBox="1"/>
          <p:nvPr/>
        </p:nvSpPr>
        <p:spPr>
          <a:xfrm>
            <a:off x="1940182" y="256077"/>
            <a:ext cx="6498237" cy="88379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INSTRUCCIONES PARA REALIZAR </a:t>
            </a: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TU ESPACIO DE ACTIVIDADES</a:t>
            </a:r>
            <a:endParaRPr lang="en-US" sz="28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agen 9" descr="Luces borrosas azul aguamarina">
            <a:extLst>
              <a:ext uri="{FF2B5EF4-FFF2-40B4-BE49-F238E27FC236}">
                <a16:creationId xmlns:a16="http://schemas.microsoft.com/office/drawing/2014/main" id="{0F7AB90F-2E24-01F2-7DAC-DA42A9A94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4" r="22485" b="-2"/>
          <a:stretch/>
        </p:blipFill>
        <p:spPr>
          <a:xfrm>
            <a:off x="6681277" y="1222240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54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6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6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03ADEFA-8759-D6CD-65F0-4F8FBC868CF7}"/>
              </a:ext>
            </a:extLst>
          </p:cNvPr>
          <p:cNvSpPr txBox="1"/>
          <p:nvPr/>
        </p:nvSpPr>
        <p:spPr>
          <a:xfrm>
            <a:off x="1640269" y="1497746"/>
            <a:ext cx="5221168" cy="8720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FFC000"/>
                </a:solidFill>
                <a:cs typeface="Arial"/>
              </a:rPr>
              <a:t>1º Debes entender correctamente lo que se pide en cada actividad. </a:t>
            </a:r>
            <a:endParaRPr lang="es-ES" b="1" dirty="0" err="1">
              <a:solidFill>
                <a:srgbClr val="FFC000"/>
              </a:solidFill>
              <a:cs typeface="Arial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515C230-CDD5-BC09-8212-EE8DD17B7877}"/>
              </a:ext>
            </a:extLst>
          </p:cNvPr>
          <p:cNvSpPr txBox="1"/>
          <p:nvPr/>
        </p:nvSpPr>
        <p:spPr>
          <a:xfrm>
            <a:off x="937653" y="2370701"/>
            <a:ext cx="5235547" cy="21185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2º Es obligatoria llegar hasta la actividad 3. Si encuentras dificultades, pasa directamente al REPOSTAJE. Después, podrás continuar hasta la meta o regresar para comprender mejor lo que se pide en cada actividad.</a:t>
            </a:r>
            <a:endParaRPr lang="es-ES">
              <a:solidFill>
                <a:schemeClr val="accent6">
                  <a:lumMod val="75000"/>
                </a:schemeClr>
              </a:solidFill>
              <a:cs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C1AE818-1F18-EE28-E8D1-60112FD21C4F}"/>
              </a:ext>
            </a:extLst>
          </p:cNvPr>
          <p:cNvSpPr txBox="1"/>
          <p:nvPr/>
        </p:nvSpPr>
        <p:spPr>
          <a:xfrm>
            <a:off x="382563" y="4623883"/>
            <a:ext cx="4770782" cy="1287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>
                <a:solidFill>
                  <a:srgbClr val="C00000"/>
                </a:solidFill>
                <a:cs typeface="Arial"/>
              </a:rPr>
              <a:t>3º No se trata de terminar el primero, sino de </a:t>
            </a:r>
            <a:r>
              <a:rPr lang="es-ES" b="1">
                <a:solidFill>
                  <a:srgbClr val="C00000"/>
                </a:solidFill>
                <a:cs typeface="Arial"/>
              </a:rPr>
              <a:t>aprender disfrutando y de hacerlo lo mejor posible.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77758B6-0A3F-D137-3AD6-3AD59ACD3D34}"/>
              </a:ext>
            </a:extLst>
          </p:cNvPr>
          <p:cNvSpPr txBox="1"/>
          <p:nvPr/>
        </p:nvSpPr>
        <p:spPr>
          <a:xfrm>
            <a:off x="2616365" y="6247900"/>
            <a:ext cx="35483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cs typeface="Arial"/>
              </a:rPr>
              <a:t>Beatriz García Torrenteras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ExploreVTI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143</cp:revision>
  <dcterms:created xsi:type="dcterms:W3CDTF">2023-06-17T09:43:44Z</dcterms:created>
  <dcterms:modified xsi:type="dcterms:W3CDTF">2023-06-17T10:43:23Z</dcterms:modified>
</cp:coreProperties>
</file>