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BCC361-50E4-E9C5-DD21-BE6B7A8C9F2A}" v="6" dt="2023-06-17T10:43:16.438"/>
    <p1510:client id="{7979BDE4-DB09-5638-8AFF-D0FA0AFC3DC6}" v="1028" dt="2023-06-17T10:17:30.8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EF58D-B62B-40BB-83AA-9D07CFC4E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AC06D3-F571-4213-A2A4-6A1915120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10580-AD31-4B8F-8448-55A666AC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6/17/2023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C99C8-515A-4FEA-9CD2-6D0BF46C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2AF1B-1868-4C05-B6C3-9EBF29A5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849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170B0-C1C5-4976-80E8-6B4F90EB3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7593EE-493E-4BCE-8992-24CA63E1E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0919F-FDDD-42FB-8422-A0665D558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6/17/2023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6D38A-35F8-4667-A1F4-49644471E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CC230-78B7-487B-9C95-CB00868F6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649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4CB826-D9AA-4689-B8C0-38D999F0D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1F1CDD-16FB-45E0-9887-24374C567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46397-BBD2-4426-B1F5-FD6EA3CDC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6/17/2023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B91E4-73D0-4ACD-8F54-00EE6FB1D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28C61-59FE-44D6-A7D6-AAD292232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232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6D384-B2C5-42A4-9774-A931C39BA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D736C-5FCC-43BC-B824-A90F2CC5D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A3A50-B922-45BE-945D-7ED3EBD83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6/17/2023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41F78-20DE-4D53-BB25-79E5C4E1A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43084-C669-4FDF-87D4-F22D36BB8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324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6C559-800C-489A-9174-7901F92B0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42B5C3-320B-4CFD-B6A7-A28C7E435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CA372-3F42-4113-A73B-5FDCF93CB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6/17/2023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A1197-0C78-4878-B086-5D206EA49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B83D8-FD42-44FF-AA20-944A519CC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078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685AA-B5C7-4E3D-85FA-94F3C73E5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AFEEA-6F3F-4630-A950-61C05D2FAF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C36817-B869-4D19-9EE8-A3166B0E1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74146-2374-4321-AEBB-3E9B09D77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6/17/2023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2337B-B902-4DC2-BB94-02B8A754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4AD585-B83C-4ECF-AF42-8DDF6996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634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A9ADB-3495-481F-BB4E-9C7128B17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D6FF4C-26CB-4281-A2F7-6CBE45186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2E72A9-F222-45B4-9355-C04C058641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699F6E-77AD-4EBC-BAF9-5A43CDEC4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F77677-7169-4591-B047-0678815F48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82A6EB-0285-4FA4-A00C-A7F716084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6/17/2023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D39526-82B8-402C-8A2B-82EF8F3F3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5EC9E6-6FF1-4541-9CB1-A2FF9D852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633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70F54-6CED-4251-A0A6-32CCD1213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72C8E6-49D6-46A5-8DC3-B0D8E683C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6/17/2023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883CBA-77CD-4490-A5F3-BAA8FC254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A5FF79-61B6-4693-8547-95B1F2F7A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02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BDCB94-13E9-41CB-88F0-D30A1791D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6/17/2023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4795A4-736C-426D-8559-5AD589275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2A2ACD-17F3-4C16-8E77-86EC92CCD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903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FCB2E-B68A-48F9-8B20-CDED818FB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81C83-64B5-4BFD-A163-75C2EA7F8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5D44AD-E361-48A3-936D-DDA0D51445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EED06C-E016-489C-8863-EA1BE998B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6/17/2023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9161F0-D253-49A7-9A08-7A0A22814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2C61A-B326-40A7-A286-90D0544BB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231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2DF6F-D00F-4CE4-8701-B00627346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0FF7AB-F851-4425-8407-996C920E68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ED6CF5-154F-4615-8CDC-E2BFA61FAB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5C400-0D13-495F-8C4E-EC3CDF5F2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6/17/2023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290D7-98AC-45E5-A7D6-73520AFC7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4276C-2BD2-4C4F-AC04-DD3D73768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236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47A131F-D5DE-41A5-B4CF-4F345319B40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AF4666D-BD98-40A5-A75F-478B982010B2}"/>
              </a:ext>
            </a:extLst>
          </p:cNvPr>
          <p:cNvSpPr/>
          <p:nvPr/>
        </p:nvSpPr>
        <p:spPr>
          <a:xfrm rot="10800000">
            <a:off x="692844" y="-3086"/>
            <a:ext cx="1326111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8680585-71F9-4721-A998-4974171D2EB4}"/>
              </a:ext>
            </a:extLst>
          </p:cNvPr>
          <p:cNvSpPr/>
          <p:nvPr/>
        </p:nvSpPr>
        <p:spPr>
          <a:xfrm>
            <a:off x="10439256" y="6172200"/>
            <a:ext cx="1482102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2BC95C2-2EEC-4F59-ABA8-660B0D059CCF}"/>
              </a:ext>
            </a:extLst>
          </p:cNvPr>
          <p:cNvSpPr/>
          <p:nvPr/>
        </p:nvSpPr>
        <p:spPr>
          <a:xfrm>
            <a:off x="7977352" y="5197178"/>
            <a:ext cx="42116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1" name="Graphic 141">
            <a:extLst>
              <a:ext uri="{FF2B5EF4-FFF2-40B4-BE49-F238E27FC236}">
                <a16:creationId xmlns:a16="http://schemas.microsoft.com/office/drawing/2014/main" id="{03E9870D-4BBA-43AF-8D44-BBADF020CFF6}"/>
              </a:ext>
            </a:extLst>
          </p:cNvPr>
          <p:cNvGrpSpPr/>
          <p:nvPr/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4BC5055-C77D-43CD-BB1D-A77B6779CDAD}"/>
                </a:ext>
              </a:extLst>
            </p:cNvPr>
            <p:cNvSpPr/>
            <p:nvPr/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B12D0B8-9385-489A-85AE-3D14AD0BA2FC}"/>
                </a:ext>
              </a:extLst>
            </p:cNvPr>
            <p:cNvSpPr/>
            <p:nvPr/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158A14A-147E-4130-A5E2-38FD84B181AF}"/>
                </a:ext>
              </a:extLst>
            </p:cNvPr>
            <p:cNvSpPr/>
            <p:nvPr/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5B8B1EB-5E2B-472C-AE60-2EC5961F16F9}"/>
                </a:ext>
              </a:extLst>
            </p:cNvPr>
            <p:cNvSpPr/>
            <p:nvPr/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F5BD77-58D7-4B61-A666-1B4139A63A28}"/>
                </a:ext>
              </a:extLst>
            </p:cNvPr>
            <p:cNvSpPr/>
            <p:nvPr/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5CBEC6B-EDB6-40B8-8771-E5AF41B8D698}"/>
                </a:ext>
              </a:extLst>
            </p:cNvPr>
            <p:cNvSpPr/>
            <p:nvPr/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1BD0EE8-AA47-4044-9251-9F5A4B820120}"/>
                </a:ext>
              </a:extLst>
            </p:cNvPr>
            <p:cNvSpPr/>
            <p:nvPr/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9" name="Graphic 157">
            <a:extLst>
              <a:ext uri="{FF2B5EF4-FFF2-40B4-BE49-F238E27FC236}">
                <a16:creationId xmlns:a16="http://schemas.microsoft.com/office/drawing/2014/main" id="{C3279E8D-2BAA-4CB1-834B-09FADD54DE56}"/>
              </a:ext>
            </a:extLst>
          </p:cNvPr>
          <p:cNvGrpSpPr/>
          <p:nvPr/>
        </p:nvGrpSpPr>
        <p:grpSpPr>
          <a:xfrm>
            <a:off x="8610600" y="3276600"/>
            <a:ext cx="3529260" cy="3581399"/>
            <a:chOff x="4114800" y="1423987"/>
            <a:chExt cx="3961542" cy="4007547"/>
          </a:xfrm>
          <a:noFill/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456F18E-4F61-486D-9CD6-65B30372C534}"/>
                </a:ext>
              </a:extLst>
            </p:cNvPr>
            <p:cNvSpPr/>
            <p:nvPr/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18DDF45-08F0-46B6-A0B7-133735C94F47}"/>
                </a:ext>
              </a:extLst>
            </p:cNvPr>
            <p:cNvSpPr/>
            <p:nvPr/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9D0CC0F-710D-43F4-BC86-763767420133}"/>
                </a:ext>
              </a:extLst>
            </p:cNvPr>
            <p:cNvSpPr/>
            <p:nvPr/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FB36AB6-CB81-495A-8A33-C0BCE67D6F23}"/>
                </a:ext>
              </a:extLst>
            </p:cNvPr>
            <p:cNvSpPr/>
            <p:nvPr/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993F7E6-ABF6-482D-BEA5-B4E607DDB433}"/>
                </a:ext>
              </a:extLst>
            </p:cNvPr>
            <p:cNvSpPr/>
            <p:nvPr/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CA0B097-C21A-40B4-95E4-2FFA9697F824}"/>
                </a:ext>
              </a:extLst>
            </p:cNvPr>
            <p:cNvSpPr/>
            <p:nvPr/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B2AF0F5-7EAA-4BAB-8DE2-D84E124170FA}"/>
                </a:ext>
              </a:extLst>
            </p:cNvPr>
            <p:cNvSpPr/>
            <p:nvPr/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60C036-BBCE-4F9E-AD56-DD36D4407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5D7EC-1E6A-473F-B5A4-18CDFB6CF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9981C7-34D5-49A4-949D-715FD4BD8F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900" kern="1200" cap="all" spc="20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0DAF61AA-5A98-4049-A93E-477E5505141A}" type="datetimeFigureOut">
              <a:rPr lang="en-US" smtClean="0"/>
              <a:pPr/>
              <a:t>6/17/2023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5CE6E-733D-4C60-B40B-C7C10CB5AF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900" kern="1200" cap="all" spc="200" dirty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80D8B-7909-4114-8EBA-C3086DC62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06000" y="6356350"/>
            <a:ext cx="1447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900" kern="1200" cap="all" spc="20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73B850FF-6169-4056-8077-06FFA93A536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790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5"/>
        </a:buClr>
        <a:buFont typeface="Avenir Next LT Pro" panose="020B0504020202020204" pitchFamily="34" charset="0"/>
        <a:buChar char="+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7" name="Rectangle 139">
            <a:extLst>
              <a:ext uri="{FF2B5EF4-FFF2-40B4-BE49-F238E27FC236}">
                <a16:creationId xmlns:a16="http://schemas.microsoft.com/office/drawing/2014/main" id="{F1174801-1395-44C5-9B00-CCAC45C056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39" name="Rectangle 141">
            <a:extLst>
              <a:ext uri="{FF2B5EF4-FFF2-40B4-BE49-F238E27FC236}">
                <a16:creationId xmlns:a16="http://schemas.microsoft.com/office/drawing/2014/main" id="{996DFAFB-BCE1-4BEC-82FB-D574234DEF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141" name="Top Left">
            <a:extLst>
              <a:ext uri="{FF2B5EF4-FFF2-40B4-BE49-F238E27FC236}">
                <a16:creationId xmlns:a16="http://schemas.microsoft.com/office/drawing/2014/main" id="{7092E392-4FB7-4E2D-928D-EFC63D148E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-3086"/>
            <a:ext cx="2198951" cy="3349518"/>
            <a:chOff x="10849" y="-3086"/>
            <a:chExt cx="2198951" cy="3349518"/>
          </a:xfrm>
        </p:grpSpPr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9B57026F-1936-4B50-9E5F-0037B748BA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31C2FEB5-C2DC-4FDF-9FE5-407608D607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60B00B9B-BAB1-4074-A3AF-13B08F4E06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0B6DF209-B3F7-4699-802B-4BE211132E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C45FFE10-7D64-45F0-B227-92979752A5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4395C91B-6EED-4F5B-8873-5E0AA757F4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248D099A-D8DD-4FBA-AF53-928CE633CC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1F857259-D6C4-41F7-82DC-37816E8AD0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0" name="CuadroTexto 9">
            <a:extLst>
              <a:ext uri="{FF2B5EF4-FFF2-40B4-BE49-F238E27FC236}">
                <a16:creationId xmlns:a16="http://schemas.microsoft.com/office/drawing/2014/main" id="{15F97BA6-6A73-0A9D-9114-4156F11884BD}"/>
              </a:ext>
            </a:extLst>
          </p:cNvPr>
          <p:cNvSpPr txBox="1"/>
          <p:nvPr/>
        </p:nvSpPr>
        <p:spPr>
          <a:xfrm>
            <a:off x="1940182" y="256077"/>
            <a:ext cx="6498237" cy="883798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 lnSpcReduction="10000"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INSTRUCCIONES PARA REALIZAR </a:t>
            </a:r>
            <a:r>
              <a:rPr lang="en-US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TU ESPACIO DE ACTIVIDADES</a:t>
            </a:r>
            <a:endParaRPr lang="en-US" sz="2800" b="1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Imagen 9" descr="Luces borrosas azul aguamarina">
            <a:extLst>
              <a:ext uri="{FF2B5EF4-FFF2-40B4-BE49-F238E27FC236}">
                <a16:creationId xmlns:a16="http://schemas.microsoft.com/office/drawing/2014/main" id="{0F7AB90F-2E24-01F2-7DAC-DA42A9A94E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764" r="22485" b="-2"/>
          <a:stretch/>
        </p:blipFill>
        <p:spPr>
          <a:xfrm>
            <a:off x="6681277" y="1222240"/>
            <a:ext cx="5132388" cy="5132388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  <p:grpSp>
        <p:nvGrpSpPr>
          <p:cNvPr id="154" name="Bottom Right">
            <a:extLst>
              <a:ext uri="{FF2B5EF4-FFF2-40B4-BE49-F238E27FC236}">
                <a16:creationId xmlns:a16="http://schemas.microsoft.com/office/drawing/2014/main" id="{A7C60A7A-4212-46AC-80A2-DE231DD3D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7EDA875D-6B8A-4B32-89EB-F4CD6D1FCD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39256" y="6178637"/>
              <a:ext cx="1482102" cy="67936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grpSp>
          <p:nvGrpSpPr>
            <p:cNvPr id="156" name="Graphic 157">
              <a:extLst>
                <a:ext uri="{FF2B5EF4-FFF2-40B4-BE49-F238E27FC236}">
                  <a16:creationId xmlns:a16="http://schemas.microsoft.com/office/drawing/2014/main" id="{AA7D7CCE-E90B-483E-AFF7-CF95CABC97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67F2D919-84B6-4EC4-87F5-BDFF145BBE7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65C8244C-685B-42CF-B028-C7ADE067CCD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0420B7EF-9249-4974-A978-AAD55C81B76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05BD8B59-E1C0-4320-BFC1-66D139E80B6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A983471C-A7FE-4ED8-BE9B-601CEC61EB2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E8B842F2-803D-4F74-BBF6-6965BC0FD26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94ECDF1E-AE5F-46C4-A134-C28C6D6B78B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C0E491A0-7D49-4A1F-B2DB-C94F563295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66" name="Cross">
            <a:extLst>
              <a:ext uri="{FF2B5EF4-FFF2-40B4-BE49-F238E27FC236}">
                <a16:creationId xmlns:a16="http://schemas.microsoft.com/office/drawing/2014/main" id="{5C0E6139-8A19-4905-87E2-E547D7B7F1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015507" y="3369564"/>
            <a:ext cx="118872" cy="118872"/>
            <a:chOff x="1175347" y="3733800"/>
            <a:chExt cx="118872" cy="118872"/>
          </a:xfrm>
        </p:grpSpPr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BC05FFBD-B86A-4BD3-A147-FA95CE03CF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34783" y="3733800"/>
              <a:ext cx="0" cy="118872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EB69F8B1-78FB-4562-8A0D-8D29636755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347" y="3793236"/>
              <a:ext cx="118872" cy="0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03ADEFA-8759-D6CD-65F0-4F8FBC868CF7}"/>
              </a:ext>
            </a:extLst>
          </p:cNvPr>
          <p:cNvSpPr txBox="1"/>
          <p:nvPr/>
        </p:nvSpPr>
        <p:spPr>
          <a:xfrm>
            <a:off x="1640269" y="1497746"/>
            <a:ext cx="5221168" cy="87203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s-ES" b="1" dirty="0">
                <a:solidFill>
                  <a:srgbClr val="FFC000"/>
                </a:solidFill>
                <a:cs typeface="Arial"/>
              </a:rPr>
              <a:t>1º Debes entender correctamente lo que se pide en cada actividad. </a:t>
            </a:r>
            <a:endParaRPr lang="es-ES" b="1" dirty="0" err="1">
              <a:solidFill>
                <a:srgbClr val="FFC000"/>
              </a:solidFill>
              <a:cs typeface="Arial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515C230-CDD5-BC09-8212-EE8DD17B7877}"/>
              </a:ext>
            </a:extLst>
          </p:cNvPr>
          <p:cNvSpPr txBox="1"/>
          <p:nvPr/>
        </p:nvSpPr>
        <p:spPr>
          <a:xfrm>
            <a:off x="937653" y="2370701"/>
            <a:ext cx="5235547" cy="21185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es-ES" b="1" dirty="0">
                <a:solidFill>
                  <a:schemeClr val="accent6">
                    <a:lumMod val="75000"/>
                  </a:schemeClr>
                </a:solidFill>
                <a:cs typeface="Arial"/>
              </a:rPr>
              <a:t>2º Es obligatoria llegar hasta la actividad 3. Si encuentras dificultades, pasa directamente al REPOSTAJE. Después, podrás continuar hasta la meta o regresar para comprender mejor lo que se pide en cada actividad.</a:t>
            </a:r>
            <a:endParaRPr lang="es-ES">
              <a:solidFill>
                <a:schemeClr val="accent6">
                  <a:lumMod val="75000"/>
                </a:schemeClr>
              </a:solidFill>
              <a:cs typeface="Arial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8C1AE818-1F18-EE28-E8D1-60112FD21C4F}"/>
              </a:ext>
            </a:extLst>
          </p:cNvPr>
          <p:cNvSpPr txBox="1"/>
          <p:nvPr/>
        </p:nvSpPr>
        <p:spPr>
          <a:xfrm>
            <a:off x="382563" y="4623883"/>
            <a:ext cx="4770782" cy="12875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b="1" dirty="0">
                <a:solidFill>
                  <a:srgbClr val="C00000"/>
                </a:solidFill>
                <a:cs typeface="Arial"/>
              </a:rPr>
              <a:t>3º No se trata de terminar el primero, sino de </a:t>
            </a:r>
            <a:r>
              <a:rPr lang="es-ES" b="1">
                <a:solidFill>
                  <a:srgbClr val="C00000"/>
                </a:solidFill>
                <a:cs typeface="Arial"/>
              </a:rPr>
              <a:t>aprender disfrutando y de hacerlo lo mejor posible.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C77758B6-0A3F-D137-3AD6-3AD59ACD3D34}"/>
              </a:ext>
            </a:extLst>
          </p:cNvPr>
          <p:cNvSpPr txBox="1"/>
          <p:nvPr/>
        </p:nvSpPr>
        <p:spPr>
          <a:xfrm>
            <a:off x="2616365" y="6247900"/>
            <a:ext cx="354833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cs typeface="Arial"/>
              </a:rPr>
              <a:t>Beatriz García Torrenteras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ExploreVTI">
  <a:themeElements>
    <a:clrScheme name="Custom 33">
      <a:dk1>
        <a:sysClr val="windowText" lastClr="000000"/>
      </a:dk1>
      <a:lt1>
        <a:sysClr val="window" lastClr="FFFFFF"/>
      </a:lt1>
      <a:dk2>
        <a:srgbClr val="201449"/>
      </a:dk2>
      <a:lt2>
        <a:srgbClr val="F3F0E9"/>
      </a:lt2>
      <a:accent1>
        <a:srgbClr val="E45221"/>
      </a:accent1>
      <a:accent2>
        <a:srgbClr val="4D4EE6"/>
      </a:accent2>
      <a:accent3>
        <a:srgbClr val="454B78"/>
      </a:accent3>
      <a:accent4>
        <a:srgbClr val="A3A3C1"/>
      </a:accent4>
      <a:accent5>
        <a:srgbClr val="7162FE"/>
      </a:accent5>
      <a:accent6>
        <a:srgbClr val="1EBE9B"/>
      </a:accent6>
      <a:hlink>
        <a:srgbClr val="F900A0"/>
      </a:hlink>
      <a:folHlink>
        <a:srgbClr val="954F72"/>
      </a:folHlink>
    </a:clrScheme>
    <a:fontScheme name="Custom 23">
      <a:majorFont>
        <a:latin typeface="Sagona Boo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xploreVTI" id="{157DDAE2-BFCD-43FD-9602-E5EFEAD66DC3}" vid="{04B6EBF8-4645-4305-9753-050B4204785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ExploreVTI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143</cp:revision>
  <dcterms:created xsi:type="dcterms:W3CDTF">2023-06-17T09:43:44Z</dcterms:created>
  <dcterms:modified xsi:type="dcterms:W3CDTF">2023-06-17T10:43:23Z</dcterms:modified>
</cp:coreProperties>
</file>