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EB3E5-D793-2CDD-6EF6-BB6677154100}" v="269" dt="2023-11-11T12:24:39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034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8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5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59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6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8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0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9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4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9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75" r:id="rId6"/>
    <p:sldLayoutId id="2147483771" r:id="rId7"/>
    <p:sldLayoutId id="2147483772" r:id="rId8"/>
    <p:sldLayoutId id="2147483773" r:id="rId9"/>
    <p:sldLayoutId id="2147483774" r:id="rId10"/>
    <p:sldLayoutId id="21474837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8" name="Rectangle 119">
            <a:extLst>
              <a:ext uri="{FF2B5EF4-FFF2-40B4-BE49-F238E27FC236}">
                <a16:creationId xmlns:a16="http://schemas.microsoft.com/office/drawing/2014/main" id="{2D6FBB9D-1CAA-4D05-AB33-BABDFE17B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9" name="Rectangle 121">
            <a:extLst>
              <a:ext uri="{FF2B5EF4-FFF2-40B4-BE49-F238E27FC236}">
                <a16:creationId xmlns:a16="http://schemas.microsoft.com/office/drawing/2014/main" id="{04727B71-B4B6-4823-80A1-68C40B475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0" name="Rectangle 123">
            <a:extLst>
              <a:ext uri="{FF2B5EF4-FFF2-40B4-BE49-F238E27FC236}">
                <a16:creationId xmlns:a16="http://schemas.microsoft.com/office/drawing/2014/main" id="{79A6DB05-9FB5-4B07-8675-74C23D4FD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1" name="Rectangle 125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Erupción de lava">
            <a:extLst>
              <a:ext uri="{FF2B5EF4-FFF2-40B4-BE49-F238E27FC236}">
                <a16:creationId xmlns:a16="http://schemas.microsoft.com/office/drawing/2014/main" id="{51311F48-ABE3-1AB3-8B1B-AC1B6E3F86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14" r="7813" b="-1"/>
          <a:stretch/>
        </p:blipFill>
        <p:spPr>
          <a:xfrm>
            <a:off x="6099262" y="10"/>
            <a:ext cx="6092738" cy="6857990"/>
          </a:xfrm>
          <a:prstGeom prst="rect">
            <a:avLst/>
          </a:prstGeom>
        </p:spPr>
      </p:pic>
      <p:sp>
        <p:nvSpPr>
          <p:cNvPr id="142" name="Rectangle 127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uadroTexto 1">
            <a:extLst>
              <a:ext uri="{FF2B5EF4-FFF2-40B4-BE49-F238E27FC236}">
                <a16:creationId xmlns:a16="http://schemas.microsoft.com/office/drawing/2014/main" id="{32AC4625-0382-AB13-E35D-9D2B6FF913ED}"/>
              </a:ext>
            </a:extLst>
          </p:cNvPr>
          <p:cNvSpPr txBox="1"/>
          <p:nvPr/>
        </p:nvSpPr>
        <p:spPr>
          <a:xfrm>
            <a:off x="424756" y="914443"/>
            <a:ext cx="4607974" cy="1618401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u="sng" spc="150">
                <a:latin typeface="+mj-lt"/>
                <a:ea typeface="+mj-ea"/>
                <a:cs typeface="+mj-cs"/>
              </a:rPr>
              <a:t>Instrucciones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u="sng" spc="150">
                <a:latin typeface="+mj-lt"/>
                <a:ea typeface="+mj-ea"/>
                <a:cs typeface="+mj-cs"/>
              </a:rPr>
              <a:t>SALIDA</a:t>
            </a:r>
            <a:endParaRPr lang="en-US" sz="280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b="1" spc="150">
              <a:highlight>
                <a:srgbClr val="FF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143" name="Rectangle 129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4" name="Rectangle 131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id="{4D7EF905-930D-9EFE-1337-81B29D052251}"/>
              </a:ext>
            </a:extLst>
          </p:cNvPr>
          <p:cNvSpPr txBox="1"/>
          <p:nvPr/>
        </p:nvSpPr>
        <p:spPr>
          <a:xfrm>
            <a:off x="274502" y="2449744"/>
            <a:ext cx="5166821" cy="3185793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28600"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b="1" spc="150" err="1"/>
              <a:t>Empieza</a:t>
            </a:r>
            <a:r>
              <a:rPr lang="en-US" sz="2000" b="1" spc="150" dirty="0"/>
              <a:t> con </a:t>
            </a:r>
            <a:r>
              <a:rPr lang="en-US" sz="2000" b="1" spc="150" err="1"/>
              <a:t>ganas</a:t>
            </a:r>
            <a:r>
              <a:rPr lang="en-US" sz="2000" b="1" spc="150" dirty="0"/>
              <a:t>.</a:t>
            </a:r>
            <a:endParaRPr lang="en-US" sz="2000"/>
          </a:p>
          <a:p>
            <a:pPr marL="365760" indent="-228600"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b="1" spc="150" dirty="0"/>
              <a:t>Hay que </a:t>
            </a:r>
            <a:r>
              <a:rPr lang="en-US" sz="2000" b="1" spc="150" err="1"/>
              <a:t>llegar</a:t>
            </a:r>
            <a:r>
              <a:rPr lang="en-US" sz="2000" b="1" spc="150" dirty="0"/>
              <a:t> hasta </a:t>
            </a:r>
            <a:r>
              <a:rPr lang="en-US" sz="2000" b="1" spc="150" err="1"/>
              <a:t>el</a:t>
            </a:r>
            <a:r>
              <a:rPr lang="en-US" sz="2000" b="1" spc="150" dirty="0"/>
              <a:t> </a:t>
            </a:r>
            <a:r>
              <a:rPr lang="en-US" sz="2000" b="1" spc="150" err="1"/>
              <a:t>puesto</a:t>
            </a:r>
            <a:r>
              <a:rPr lang="en-US" sz="2000" b="1" spc="150" dirty="0"/>
              <a:t> nº3.</a:t>
            </a:r>
          </a:p>
          <a:p>
            <a:pPr marL="365760" indent="-228600"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b="1" spc="150" dirty="0"/>
              <a:t>Sigue las </a:t>
            </a:r>
            <a:r>
              <a:rPr lang="en-US" sz="2000" b="1" spc="150" dirty="0" err="1"/>
              <a:t>instrucciones</a:t>
            </a:r>
            <a:r>
              <a:rPr lang="en-US" sz="2000" b="1" spc="150" dirty="0"/>
              <a:t> de </a:t>
            </a:r>
            <a:r>
              <a:rPr lang="en-US" sz="2000" b="1" spc="150" dirty="0" err="1"/>
              <a:t>cada</a:t>
            </a:r>
            <a:r>
              <a:rPr lang="en-US" sz="2000" b="1" spc="150" dirty="0"/>
              <a:t> </a:t>
            </a:r>
            <a:r>
              <a:rPr lang="en-US" sz="2000" b="1" spc="150" dirty="0" err="1"/>
              <a:t>reto</a:t>
            </a:r>
            <a:r>
              <a:rPr lang="en-US" sz="2000" b="1" spc="150" dirty="0"/>
              <a:t>. En </a:t>
            </a:r>
            <a:r>
              <a:rPr lang="en-US" sz="2000" b="1" spc="150" dirty="0" err="1"/>
              <a:t>caso</a:t>
            </a:r>
            <a:r>
              <a:rPr lang="en-US" sz="2000" b="1" spc="150" dirty="0"/>
              <a:t> de que </a:t>
            </a:r>
            <a:r>
              <a:rPr lang="en-US" sz="2000" b="1" spc="150" dirty="0" err="1"/>
              <a:t>encuentres</a:t>
            </a:r>
            <a:r>
              <a:rPr lang="en-US" sz="2000" b="1" spc="150" dirty="0"/>
              <a:t> </a:t>
            </a:r>
            <a:r>
              <a:rPr lang="en-US" sz="2000" b="1" spc="150" dirty="0" err="1"/>
              <a:t>alguna</a:t>
            </a:r>
            <a:r>
              <a:rPr lang="en-US" sz="2000" b="1" spc="150" dirty="0"/>
              <a:t> </a:t>
            </a:r>
            <a:r>
              <a:rPr lang="en-US" sz="2000" b="1" spc="150" dirty="0" err="1"/>
              <a:t>dificulatad</a:t>
            </a:r>
            <a:r>
              <a:rPr lang="en-US" sz="2000" b="1" spc="150" dirty="0"/>
              <a:t> </a:t>
            </a:r>
            <a:r>
              <a:rPr lang="en-US" sz="2000" b="1" spc="150" dirty="0" err="1"/>
              <a:t>regresa</a:t>
            </a:r>
            <a:r>
              <a:rPr lang="en-US" sz="2000" b="1" spc="150" dirty="0"/>
              <a:t>, </a:t>
            </a:r>
            <a:r>
              <a:rPr lang="en-US" sz="2000" b="1" spc="150" dirty="0" err="1"/>
              <a:t>pasa</a:t>
            </a:r>
            <a:r>
              <a:rPr lang="en-US" sz="2000" b="1" spc="150" dirty="0"/>
              <a:t> </a:t>
            </a:r>
            <a:r>
              <a:rPr lang="en-US" sz="2000" b="1" spc="150" dirty="0" err="1"/>
              <a:t>por</a:t>
            </a:r>
            <a:r>
              <a:rPr lang="en-US" sz="2000" b="1" spc="150" dirty="0"/>
              <a:t> la </a:t>
            </a:r>
            <a:r>
              <a:rPr lang="en-US" sz="2000" b="1" spc="150" dirty="0" err="1"/>
              <a:t>casilla</a:t>
            </a:r>
            <a:r>
              <a:rPr lang="en-US" sz="2000" b="1" spc="150"/>
              <a:t> de </a:t>
            </a:r>
            <a:r>
              <a:rPr lang="en-US" sz="2000" b="1" i="1" spc="150"/>
              <a:t>complemento</a:t>
            </a:r>
            <a:r>
              <a:rPr lang="en-US" sz="2000" b="1" i="1" spc="150" dirty="0"/>
              <a:t> </a:t>
            </a:r>
            <a:r>
              <a:rPr lang="en-US" sz="2000" b="1" spc="150" dirty="0"/>
              <a:t>y continua hasta la meta.</a:t>
            </a:r>
          </a:p>
          <a:p>
            <a:pPr marL="365760" indent="-228600"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b="1" spc="150" err="1"/>
              <a:t>Pásatelo</a:t>
            </a:r>
            <a:r>
              <a:rPr lang="en-US" sz="2000" b="1" spc="150" dirty="0"/>
              <a:t> bien </a:t>
            </a:r>
            <a:r>
              <a:rPr lang="en-US" sz="2000" b="1" spc="150" err="1"/>
              <a:t>aprendiendo</a:t>
            </a:r>
            <a:r>
              <a:rPr lang="en-US" sz="2000" b="1" spc="15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AccentBoxVTI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122</cp:revision>
  <dcterms:created xsi:type="dcterms:W3CDTF">2023-11-11T10:08:39Z</dcterms:created>
  <dcterms:modified xsi:type="dcterms:W3CDTF">2023-11-11T12:43:59Z</dcterms:modified>
</cp:coreProperties>
</file>