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C40645-3DDC-4845-A9F5-A4326F44B71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01921EC-671A-4200-B044-B127F7E144B9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PLANIFICO</a:t>
          </a:r>
          <a:endParaRPr lang="es-ES" b="1" dirty="0">
            <a:solidFill>
              <a:schemeClr val="bg1"/>
            </a:solidFill>
          </a:endParaRPr>
        </a:p>
      </dgm:t>
    </dgm:pt>
    <dgm:pt modelId="{761D63A3-7EB8-47C3-AF33-8C738B369816}" type="parTrans" cxnId="{73738492-A161-4E23-87D8-FE5F2888358A}">
      <dgm:prSet/>
      <dgm:spPr/>
      <dgm:t>
        <a:bodyPr/>
        <a:lstStyle/>
        <a:p>
          <a:endParaRPr lang="es-ES"/>
        </a:p>
      </dgm:t>
    </dgm:pt>
    <dgm:pt modelId="{AB01F764-0B34-4FC7-883D-AEB4C53C31DA}" type="sibTrans" cxnId="{73738492-A161-4E23-87D8-FE5F2888358A}">
      <dgm:prSet/>
      <dgm:spPr/>
      <dgm:t>
        <a:bodyPr/>
        <a:lstStyle/>
        <a:p>
          <a:endParaRPr lang="es-ES"/>
        </a:p>
      </dgm:t>
    </dgm:pt>
    <dgm:pt modelId="{56546FE1-B18B-45AC-A942-569BA01440B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A525F70-4BE3-4468-8399-83F181BE8E5C}" type="parTrans" cxnId="{3EB10E23-8B44-4C96-B037-73272C7A72DE}">
      <dgm:prSet/>
      <dgm:spPr/>
      <dgm:t>
        <a:bodyPr/>
        <a:lstStyle/>
        <a:p>
          <a:endParaRPr lang="es-ES"/>
        </a:p>
      </dgm:t>
    </dgm:pt>
    <dgm:pt modelId="{0A8DB3AD-1460-4C9C-8014-D3234447620C}" type="sibTrans" cxnId="{3EB10E23-8B44-4C96-B037-73272C7A72DE}">
      <dgm:prSet/>
      <dgm:spPr/>
      <dgm:t>
        <a:bodyPr/>
        <a:lstStyle/>
        <a:p>
          <a:endParaRPr lang="es-ES"/>
        </a:p>
      </dgm:t>
    </dgm:pt>
    <dgm:pt modelId="{D26900BE-E7D7-4D61-A167-783F1C656A0B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TRABAJO</a:t>
          </a:r>
          <a:endParaRPr lang="es-ES" b="1" dirty="0">
            <a:solidFill>
              <a:schemeClr val="bg1"/>
            </a:solidFill>
          </a:endParaRPr>
        </a:p>
      </dgm:t>
    </dgm:pt>
    <dgm:pt modelId="{5DF1DEF6-4512-4F48-A459-C24B2966D103}" type="parTrans" cxnId="{811E5AFB-B6D5-4A86-8253-333729F8EE0F}">
      <dgm:prSet/>
      <dgm:spPr/>
      <dgm:t>
        <a:bodyPr/>
        <a:lstStyle/>
        <a:p>
          <a:endParaRPr lang="es-ES"/>
        </a:p>
      </dgm:t>
    </dgm:pt>
    <dgm:pt modelId="{446588B6-A616-424F-8DBB-AA9197166A9D}" type="sibTrans" cxnId="{811E5AFB-B6D5-4A86-8253-333729F8EE0F}">
      <dgm:prSet/>
      <dgm:spPr/>
      <dgm:t>
        <a:bodyPr/>
        <a:lstStyle/>
        <a:p>
          <a:endParaRPr lang="es-ES"/>
        </a:p>
      </dgm:t>
    </dgm:pt>
    <dgm:pt modelId="{10FDB206-F626-43F2-A8D4-F0AB4B6E6508}">
      <dgm:prSet phldrT="[Texto]" phldr="1"/>
      <dgm:spPr/>
      <dgm:t>
        <a:bodyPr/>
        <a:lstStyle/>
        <a:p>
          <a:endParaRPr lang="es-ES"/>
        </a:p>
      </dgm:t>
    </dgm:pt>
    <dgm:pt modelId="{A64D1A00-97A5-4316-B7F0-3C32EBBA0B4C}" type="parTrans" cxnId="{D7B8E00F-BFD6-4CE9-9E4A-BEDF4887B0EA}">
      <dgm:prSet/>
      <dgm:spPr/>
      <dgm:t>
        <a:bodyPr/>
        <a:lstStyle/>
        <a:p>
          <a:endParaRPr lang="es-ES"/>
        </a:p>
      </dgm:t>
    </dgm:pt>
    <dgm:pt modelId="{E0355949-E909-4B9A-9598-F5EA148D2B58}" type="sibTrans" cxnId="{D7B8E00F-BFD6-4CE9-9E4A-BEDF4887B0EA}">
      <dgm:prSet/>
      <dgm:spPr/>
      <dgm:t>
        <a:bodyPr/>
        <a:lstStyle/>
        <a:p>
          <a:endParaRPr lang="es-ES"/>
        </a:p>
      </dgm:t>
    </dgm:pt>
    <dgm:pt modelId="{94B4EBF2-1023-45AA-B31F-7718627C8734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RECOJO</a:t>
          </a:r>
          <a:endParaRPr lang="es-ES" b="1" dirty="0">
            <a:solidFill>
              <a:schemeClr val="bg1"/>
            </a:solidFill>
          </a:endParaRPr>
        </a:p>
      </dgm:t>
    </dgm:pt>
    <dgm:pt modelId="{0B6BD12C-D6F1-4DCA-AECE-E1C553D9970B}" type="parTrans" cxnId="{0091EFBB-D0AE-46E4-8977-E628A7742E15}">
      <dgm:prSet/>
      <dgm:spPr/>
      <dgm:t>
        <a:bodyPr/>
        <a:lstStyle/>
        <a:p>
          <a:endParaRPr lang="es-ES"/>
        </a:p>
      </dgm:t>
    </dgm:pt>
    <dgm:pt modelId="{9D749D5C-C31D-4C4E-A94A-1204A18EC8A1}" type="sibTrans" cxnId="{0091EFBB-D0AE-46E4-8977-E628A7742E15}">
      <dgm:prSet/>
      <dgm:spPr/>
      <dgm:t>
        <a:bodyPr/>
        <a:lstStyle/>
        <a:p>
          <a:endParaRPr lang="es-ES"/>
        </a:p>
      </dgm:t>
    </dgm:pt>
    <dgm:pt modelId="{70DC0180-19AD-4E89-8A34-307E1974D1EB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A0DE19B2-AFE6-4C88-9FAA-06371B7B0215}" type="parTrans" cxnId="{97426A72-7636-41F2-80BA-6431E1796E85}">
      <dgm:prSet/>
      <dgm:spPr/>
      <dgm:t>
        <a:bodyPr/>
        <a:lstStyle/>
        <a:p>
          <a:endParaRPr lang="es-ES"/>
        </a:p>
      </dgm:t>
    </dgm:pt>
    <dgm:pt modelId="{E275F081-FA2B-4D07-AC63-ABCCDF1AD2F4}" type="sibTrans" cxnId="{97426A72-7636-41F2-80BA-6431E1796E85}">
      <dgm:prSet/>
      <dgm:spPr/>
      <dgm:t>
        <a:bodyPr/>
        <a:lstStyle/>
        <a:p>
          <a:endParaRPr lang="es-ES"/>
        </a:p>
      </dgm:t>
    </dgm:pt>
    <dgm:pt modelId="{10FA11F9-DD41-4243-B26E-95B86AD556C7}" type="pres">
      <dgm:prSet presAssocID="{6CC40645-3DDC-4845-A9F5-A4326F44B71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F737799-5C6A-4C42-A1EA-FB035BE94BB3}" type="pres">
      <dgm:prSet presAssocID="{B01921EC-671A-4200-B044-B127F7E144B9}" presName="parentText1" presStyleLbl="node1" presStyleIdx="0" presStyleCnt="3" custScaleX="100051" custLinFactNeighborX="-2142" custLinFactNeighborY="-172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CBF1E8-B34F-4C70-980B-C07800035797}" type="pres">
      <dgm:prSet presAssocID="{B01921EC-671A-4200-B044-B127F7E144B9}" presName="childText1" presStyleLbl="solidAlignAcc1" presStyleIdx="0" presStyleCnt="3" custScaleX="88787" custScaleY="86591" custLinFactNeighborX="2291" custLinFactNeighborY="-12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E88C78-72F5-4F5F-A0CC-D682A5EFF851}" type="pres">
      <dgm:prSet presAssocID="{D26900BE-E7D7-4D61-A167-783F1C656A0B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B306BD-2AD6-48EF-9CBF-B70F812AFABD}" type="pres">
      <dgm:prSet presAssocID="{D26900BE-E7D7-4D61-A167-783F1C656A0B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042046-7213-435C-96C8-CCDE8DD44FB2}" type="pres">
      <dgm:prSet presAssocID="{94B4EBF2-1023-45AA-B31F-7718627C8734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3959A3-712F-4960-ACE4-4EB40D99D185}" type="pres">
      <dgm:prSet presAssocID="{94B4EBF2-1023-45AA-B31F-7718627C8734}" presName="childText3" presStyleLbl="solidAlignAcc1" presStyleIdx="2" presStyleCnt="3" custLinFactNeighborX="3339" custLinFactNeighborY="-26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7B8E00F-BFD6-4CE9-9E4A-BEDF4887B0EA}" srcId="{D26900BE-E7D7-4D61-A167-783F1C656A0B}" destId="{10FDB206-F626-43F2-A8D4-F0AB4B6E6508}" srcOrd="0" destOrd="0" parTransId="{A64D1A00-97A5-4316-B7F0-3C32EBBA0B4C}" sibTransId="{E0355949-E909-4B9A-9598-F5EA148D2B58}"/>
    <dgm:cxn modelId="{3EB10E23-8B44-4C96-B037-73272C7A72DE}" srcId="{B01921EC-671A-4200-B044-B127F7E144B9}" destId="{56546FE1-B18B-45AC-A942-569BA01440BD}" srcOrd="0" destOrd="0" parTransId="{8A525F70-4BE3-4468-8399-83F181BE8E5C}" sibTransId="{0A8DB3AD-1460-4C9C-8014-D3234447620C}"/>
    <dgm:cxn modelId="{B7709D5A-2C92-4855-8602-2238D71E3795}" type="presOf" srcId="{10FDB206-F626-43F2-A8D4-F0AB4B6E6508}" destId="{3FB306BD-2AD6-48EF-9CBF-B70F812AFABD}" srcOrd="0" destOrd="0" presId="urn:microsoft.com/office/officeart/2009/3/layout/IncreasingArrowsProcess"/>
    <dgm:cxn modelId="{37E8646D-2C97-47BD-91C3-C2B11A4ECA17}" type="presOf" srcId="{94B4EBF2-1023-45AA-B31F-7718627C8734}" destId="{B8042046-7213-435C-96C8-CCDE8DD44FB2}" srcOrd="0" destOrd="0" presId="urn:microsoft.com/office/officeart/2009/3/layout/IncreasingArrowsProcess"/>
    <dgm:cxn modelId="{C2712015-550B-40C0-837C-FDF527D58AAE}" type="presOf" srcId="{56546FE1-B18B-45AC-A942-569BA01440BD}" destId="{A4CBF1E8-B34F-4C70-980B-C07800035797}" srcOrd="0" destOrd="0" presId="urn:microsoft.com/office/officeart/2009/3/layout/IncreasingArrowsProcess"/>
    <dgm:cxn modelId="{90AD7315-27D3-49C7-B2B6-359C671D9766}" type="presOf" srcId="{B01921EC-671A-4200-B044-B127F7E144B9}" destId="{4F737799-5C6A-4C42-A1EA-FB035BE94BB3}" srcOrd="0" destOrd="0" presId="urn:microsoft.com/office/officeart/2009/3/layout/IncreasingArrowsProcess"/>
    <dgm:cxn modelId="{811E5AFB-B6D5-4A86-8253-333729F8EE0F}" srcId="{6CC40645-3DDC-4845-A9F5-A4326F44B714}" destId="{D26900BE-E7D7-4D61-A167-783F1C656A0B}" srcOrd="1" destOrd="0" parTransId="{5DF1DEF6-4512-4F48-A459-C24B2966D103}" sibTransId="{446588B6-A616-424F-8DBB-AA9197166A9D}"/>
    <dgm:cxn modelId="{97CDE5DE-43FF-42C9-8D69-F520D79F75C4}" type="presOf" srcId="{70DC0180-19AD-4E89-8A34-307E1974D1EB}" destId="{C03959A3-712F-4960-ACE4-4EB40D99D185}" srcOrd="0" destOrd="0" presId="urn:microsoft.com/office/officeart/2009/3/layout/IncreasingArrowsProcess"/>
    <dgm:cxn modelId="{73738492-A161-4E23-87D8-FE5F2888358A}" srcId="{6CC40645-3DDC-4845-A9F5-A4326F44B714}" destId="{B01921EC-671A-4200-B044-B127F7E144B9}" srcOrd="0" destOrd="0" parTransId="{761D63A3-7EB8-47C3-AF33-8C738B369816}" sibTransId="{AB01F764-0B34-4FC7-883D-AEB4C53C31DA}"/>
    <dgm:cxn modelId="{AF4B53AC-CA6E-4817-8C22-0F4864448D55}" type="presOf" srcId="{6CC40645-3DDC-4845-A9F5-A4326F44B714}" destId="{10FA11F9-DD41-4243-B26E-95B86AD556C7}" srcOrd="0" destOrd="0" presId="urn:microsoft.com/office/officeart/2009/3/layout/IncreasingArrowsProcess"/>
    <dgm:cxn modelId="{0091EFBB-D0AE-46E4-8977-E628A7742E15}" srcId="{6CC40645-3DDC-4845-A9F5-A4326F44B714}" destId="{94B4EBF2-1023-45AA-B31F-7718627C8734}" srcOrd="2" destOrd="0" parTransId="{0B6BD12C-D6F1-4DCA-AECE-E1C553D9970B}" sibTransId="{9D749D5C-C31D-4C4E-A94A-1204A18EC8A1}"/>
    <dgm:cxn modelId="{97426A72-7636-41F2-80BA-6431E1796E85}" srcId="{94B4EBF2-1023-45AA-B31F-7718627C8734}" destId="{70DC0180-19AD-4E89-8A34-307E1974D1EB}" srcOrd="0" destOrd="0" parTransId="{A0DE19B2-AFE6-4C88-9FAA-06371B7B0215}" sibTransId="{E275F081-FA2B-4D07-AC63-ABCCDF1AD2F4}"/>
    <dgm:cxn modelId="{F1E074B4-89E9-4721-BA47-2AF0AB0731FF}" type="presOf" srcId="{D26900BE-E7D7-4D61-A167-783F1C656A0B}" destId="{94E88C78-72F5-4F5F-A0CC-D682A5EFF851}" srcOrd="0" destOrd="0" presId="urn:microsoft.com/office/officeart/2009/3/layout/IncreasingArrowsProcess"/>
    <dgm:cxn modelId="{87DC1F40-1B1C-46F5-8804-F53671B3A451}" type="presParOf" srcId="{10FA11F9-DD41-4243-B26E-95B86AD556C7}" destId="{4F737799-5C6A-4C42-A1EA-FB035BE94BB3}" srcOrd="0" destOrd="0" presId="urn:microsoft.com/office/officeart/2009/3/layout/IncreasingArrowsProcess"/>
    <dgm:cxn modelId="{CC5091FB-7556-4CF2-910B-A14E5D70A718}" type="presParOf" srcId="{10FA11F9-DD41-4243-B26E-95B86AD556C7}" destId="{A4CBF1E8-B34F-4C70-980B-C07800035797}" srcOrd="1" destOrd="0" presId="urn:microsoft.com/office/officeart/2009/3/layout/IncreasingArrowsProcess"/>
    <dgm:cxn modelId="{3DA2FA2D-D5E6-40A7-B135-6CD0715D4C5F}" type="presParOf" srcId="{10FA11F9-DD41-4243-B26E-95B86AD556C7}" destId="{94E88C78-72F5-4F5F-A0CC-D682A5EFF851}" srcOrd="2" destOrd="0" presId="urn:microsoft.com/office/officeart/2009/3/layout/IncreasingArrowsProcess"/>
    <dgm:cxn modelId="{50012F97-E6AA-4AD0-B410-533A1131C308}" type="presParOf" srcId="{10FA11F9-DD41-4243-B26E-95B86AD556C7}" destId="{3FB306BD-2AD6-48EF-9CBF-B70F812AFABD}" srcOrd="3" destOrd="0" presId="urn:microsoft.com/office/officeart/2009/3/layout/IncreasingArrowsProcess"/>
    <dgm:cxn modelId="{D144DFD1-9359-4A94-AA1B-AE271092FCD4}" type="presParOf" srcId="{10FA11F9-DD41-4243-B26E-95B86AD556C7}" destId="{B8042046-7213-435C-96C8-CCDE8DD44FB2}" srcOrd="4" destOrd="0" presId="urn:microsoft.com/office/officeart/2009/3/layout/IncreasingArrowsProcess"/>
    <dgm:cxn modelId="{7F82BEEB-50D0-40F4-B519-2C3AB476F53E}" type="presParOf" srcId="{10FA11F9-DD41-4243-B26E-95B86AD556C7}" destId="{C03959A3-712F-4960-ACE4-4EB40D99D18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3/22/2020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06399" y="1328943"/>
            <a:ext cx="10947400" cy="1641490"/>
          </a:xfrm>
        </p:spPr>
        <p:txBody>
          <a:bodyPr>
            <a:normAutofit/>
          </a:bodyPr>
          <a:lstStyle/>
          <a:p>
            <a:r>
              <a:rPr lang="es-ES" sz="8000" dirty="0" smtClean="0"/>
              <a:t>ORGANIZO MIS  DEBERES</a:t>
            </a:r>
            <a:endParaRPr lang="es-ES" sz="8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74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570611"/>
              </p:ext>
            </p:extLst>
          </p:nvPr>
        </p:nvGraphicFramePr>
        <p:xfrm>
          <a:off x="838200" y="2135983"/>
          <a:ext cx="822642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59" y="3687536"/>
            <a:ext cx="2095500" cy="20955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59" y="-80170"/>
            <a:ext cx="3749483" cy="26637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0998" y="2581275"/>
            <a:ext cx="2828925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61114" cy="132556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1.-PLANIFICO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8800" y="1796597"/>
            <a:ext cx="10233800" cy="4351338"/>
          </a:xfrm>
        </p:spPr>
        <p:txBody>
          <a:bodyPr/>
          <a:lstStyle/>
          <a:p>
            <a:r>
              <a:rPr lang="es-ES" dirty="0" smtClean="0"/>
              <a:t>Me aseguro que tengo cerca los libros, los cuadernos</a:t>
            </a:r>
          </a:p>
          <a:p>
            <a:pPr marL="0" indent="0">
              <a:buNone/>
            </a:pPr>
            <a:r>
              <a:rPr lang="es-ES" dirty="0" smtClean="0"/>
              <a:t>y el material para  escribir y borrar.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Hago una lista con las tareas y las ordeno: </a:t>
            </a:r>
            <a:r>
              <a:rPr lang="es-ES" i="1" dirty="0" smtClean="0">
                <a:solidFill>
                  <a:schemeClr val="tx2"/>
                </a:solidFill>
              </a:rPr>
              <a:t>(por ejemplo)</a:t>
            </a:r>
          </a:p>
          <a:p>
            <a:r>
              <a:rPr lang="es-ES" dirty="0" smtClean="0"/>
              <a:t>1º Matemáticas</a:t>
            </a:r>
          </a:p>
          <a:p>
            <a:r>
              <a:rPr lang="es-ES" dirty="0" smtClean="0"/>
              <a:t>2º Sociales</a:t>
            </a:r>
          </a:p>
          <a:p>
            <a:r>
              <a:rPr lang="es-ES" dirty="0" smtClean="0"/>
              <a:t>3º Lengua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788" y="4409449"/>
            <a:ext cx="2259240" cy="235965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84" y="2241712"/>
            <a:ext cx="1611086" cy="17226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71" y="144236"/>
            <a:ext cx="2952296" cy="180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9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2.-ESTIMO EL TIEMPO PARA CADA ASIGNATURA  Y DESCANSOS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5032375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Por ejemplo:</a:t>
            </a:r>
          </a:p>
          <a:p>
            <a:r>
              <a:rPr lang="es-ES" dirty="0" smtClean="0"/>
              <a:t>Matemáticas </a:t>
            </a:r>
          </a:p>
          <a:p>
            <a:pPr lvl="2"/>
            <a:r>
              <a:rPr lang="es-ES" dirty="0" smtClean="0"/>
              <a:t>3 problemas………………………………….. (12- 15 minutos)</a:t>
            </a:r>
          </a:p>
          <a:p>
            <a:pPr lvl="2"/>
            <a:r>
              <a:rPr lang="es-ES" dirty="0" smtClean="0"/>
              <a:t>2 divisiones……………………………………. (10 minutos)</a:t>
            </a:r>
          </a:p>
          <a:p>
            <a:r>
              <a:rPr lang="es-ES" dirty="0" smtClean="0">
                <a:solidFill>
                  <a:schemeClr val="accent6"/>
                </a:solidFill>
              </a:rPr>
              <a:t>TIEMPO LIBRE   			</a:t>
            </a:r>
            <a:r>
              <a:rPr lang="es-ES" dirty="0">
                <a:solidFill>
                  <a:schemeClr val="accent6"/>
                </a:solidFill>
              </a:rPr>
              <a:t> </a:t>
            </a:r>
            <a:r>
              <a:rPr lang="es-ES" dirty="0" smtClean="0">
                <a:solidFill>
                  <a:schemeClr val="accent6"/>
                </a:solidFill>
              </a:rPr>
              <a:t>         15 MINUTOS</a:t>
            </a:r>
          </a:p>
          <a:p>
            <a:r>
              <a:rPr lang="es-ES" dirty="0" smtClean="0"/>
              <a:t>Sociales </a:t>
            </a:r>
          </a:p>
          <a:p>
            <a:pPr lvl="2"/>
            <a:r>
              <a:rPr lang="es-ES" dirty="0" smtClean="0"/>
              <a:t>Hacer un esquema ………………………………( 10 minutos)</a:t>
            </a:r>
          </a:p>
          <a:p>
            <a:r>
              <a:rPr lang="es-ES" dirty="0" smtClean="0">
                <a:solidFill>
                  <a:schemeClr val="accent6"/>
                </a:solidFill>
              </a:rPr>
              <a:t>TIEMPO DE DESCANSO		15 MINUTOS</a:t>
            </a:r>
          </a:p>
          <a:p>
            <a:r>
              <a:rPr lang="es-ES" dirty="0" smtClean="0"/>
              <a:t>Lengua:</a:t>
            </a:r>
          </a:p>
          <a:p>
            <a:pPr lvl="2"/>
            <a:r>
              <a:rPr lang="es-ES" dirty="0" smtClean="0"/>
              <a:t>Hacer 3 ejercicios …………………………………..(15 minutos)</a:t>
            </a:r>
          </a:p>
          <a:p>
            <a:pPr lvl="2"/>
            <a:r>
              <a:rPr lang="es-ES" dirty="0" smtClean="0"/>
              <a:t>Lectura comprensiva ………………………………( 5 minutos)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334" y="188685"/>
            <a:ext cx="2090552" cy="24529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627" y="2280288"/>
            <a:ext cx="939161" cy="939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653" y="3770990"/>
            <a:ext cx="1101046" cy="1101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301" y="5524457"/>
            <a:ext cx="778100" cy="1163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788" y="2881063"/>
            <a:ext cx="1092199" cy="1092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9694" y="4541368"/>
            <a:ext cx="1091279" cy="1091279"/>
          </a:xfrm>
          <a:prstGeom prst="rect">
            <a:avLst/>
          </a:prstGeom>
        </p:spPr>
      </p:pic>
      <p:sp>
        <p:nvSpPr>
          <p:cNvPr id="10" name="Flecha curvada hacia abajo 9"/>
          <p:cNvSpPr/>
          <p:nvPr/>
        </p:nvSpPr>
        <p:spPr>
          <a:xfrm>
            <a:off x="9161351" y="2449753"/>
            <a:ext cx="741084" cy="431310"/>
          </a:xfrm>
          <a:prstGeom prst="curved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3193" y="3209545"/>
            <a:ext cx="847417" cy="5547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15900">
            <a:off x="10620640" y="4974951"/>
            <a:ext cx="847417" cy="5547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150731">
            <a:off x="9798784" y="5828674"/>
            <a:ext cx="847417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1316" y="292553"/>
            <a:ext cx="7565571" cy="1325563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3.- RECOJO LA MESA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644" y="1821542"/>
            <a:ext cx="6516914" cy="48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4.-¡¡TIEMPO LIBRE!!</a:t>
            </a:r>
            <a:endParaRPr lang="es-E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64" y="2090737"/>
            <a:ext cx="6997672" cy="39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rofundidad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</Template>
  <TotalTime>1817</TotalTime>
  <Words>89</Words>
  <Application>Microsoft Office PowerPoint</Application>
  <PresentationFormat>Panorámica</PresentationFormat>
  <Paragraphs>28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Corbel</vt:lpstr>
      <vt:lpstr>Profundidad</vt:lpstr>
      <vt:lpstr>ORGANIZO MIS  DEBERES</vt:lpstr>
      <vt:lpstr>Presentación de PowerPoint</vt:lpstr>
      <vt:lpstr>1.-PLANIFICO</vt:lpstr>
      <vt:lpstr>2.-ESTIMO EL TIEMPO PARA CADA ASIGNATURA  Y DESCANSOS</vt:lpstr>
      <vt:lpstr>3.- RECOJO LA MESA</vt:lpstr>
      <vt:lpstr>4.-¡¡TIEMPO LIBRE!!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ORGANIZO MIS  DEBERES</dc:title>
  <dc:creator>Ruth Vega</dc:creator>
  <cp:lastModifiedBy>Ruth Vega</cp:lastModifiedBy>
  <cp:revision>25</cp:revision>
  <dcterms:created xsi:type="dcterms:W3CDTF">2020-03-20T11:47:02Z</dcterms:created>
  <dcterms:modified xsi:type="dcterms:W3CDTF">2020-03-22T22:23:12Z</dcterms:modified>
</cp:coreProperties>
</file>