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9" r:id="rId3"/>
    <p:sldId id="257" r:id="rId4"/>
    <p:sldId id="258" r:id="rId5"/>
    <p:sldId id="260" r:id="rId6"/>
    <p:sldId id="261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78" autoAdjust="0"/>
    <p:restoredTop sz="94660"/>
  </p:normalViewPr>
  <p:slideViewPr>
    <p:cSldViewPr snapToGrid="0">
      <p:cViewPr varScale="1">
        <p:scale>
          <a:sx n="66" d="100"/>
          <a:sy n="66" d="100"/>
        </p:scale>
        <p:origin x="906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diagrams/_rels/data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image" Target="../media/image2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CC40645-3DDC-4845-A9F5-A4326F44B714}" type="doc">
      <dgm:prSet loTypeId="urn:microsoft.com/office/officeart/2009/3/layout/IncreasingArrowsProcess" loCatId="process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s-ES"/>
        </a:p>
      </dgm:t>
    </dgm:pt>
    <dgm:pt modelId="{B01921EC-671A-4200-B044-B127F7E144B9}">
      <dgm:prSet phldrT="[Texto]"/>
      <dgm:spPr/>
      <dgm:t>
        <a:bodyPr/>
        <a:lstStyle/>
        <a:p>
          <a:r>
            <a:rPr lang="es-ES" b="1" dirty="0" smtClean="0">
              <a:solidFill>
                <a:schemeClr val="bg1"/>
              </a:solidFill>
            </a:rPr>
            <a:t>PLANIFICO</a:t>
          </a:r>
          <a:endParaRPr lang="es-ES" b="1" dirty="0">
            <a:solidFill>
              <a:schemeClr val="bg1"/>
            </a:solidFill>
          </a:endParaRPr>
        </a:p>
      </dgm:t>
    </dgm:pt>
    <dgm:pt modelId="{761D63A3-7EB8-47C3-AF33-8C738B369816}" type="parTrans" cxnId="{73738492-A161-4E23-87D8-FE5F2888358A}">
      <dgm:prSet/>
      <dgm:spPr/>
      <dgm:t>
        <a:bodyPr/>
        <a:lstStyle/>
        <a:p>
          <a:endParaRPr lang="es-ES"/>
        </a:p>
      </dgm:t>
    </dgm:pt>
    <dgm:pt modelId="{AB01F764-0B34-4FC7-883D-AEB4C53C31DA}" type="sibTrans" cxnId="{73738492-A161-4E23-87D8-FE5F2888358A}">
      <dgm:prSet/>
      <dgm:spPr/>
      <dgm:t>
        <a:bodyPr/>
        <a:lstStyle/>
        <a:p>
          <a:endParaRPr lang="es-ES"/>
        </a:p>
      </dgm:t>
    </dgm:pt>
    <dgm:pt modelId="{56546FE1-B18B-45AC-A942-569BA01440BD}">
      <dgm:prSet phldrT="[Texto]" phldr="1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es-ES"/>
        </a:p>
      </dgm:t>
    </dgm:pt>
    <dgm:pt modelId="{8A525F70-4BE3-4468-8399-83F181BE8E5C}" type="parTrans" cxnId="{3EB10E23-8B44-4C96-B037-73272C7A72DE}">
      <dgm:prSet/>
      <dgm:spPr/>
      <dgm:t>
        <a:bodyPr/>
        <a:lstStyle/>
        <a:p>
          <a:endParaRPr lang="es-ES"/>
        </a:p>
      </dgm:t>
    </dgm:pt>
    <dgm:pt modelId="{0A8DB3AD-1460-4C9C-8014-D3234447620C}" type="sibTrans" cxnId="{3EB10E23-8B44-4C96-B037-73272C7A72DE}">
      <dgm:prSet/>
      <dgm:spPr/>
      <dgm:t>
        <a:bodyPr/>
        <a:lstStyle/>
        <a:p>
          <a:endParaRPr lang="es-ES"/>
        </a:p>
      </dgm:t>
    </dgm:pt>
    <dgm:pt modelId="{D26900BE-E7D7-4D61-A167-783F1C656A0B}">
      <dgm:prSet phldrT="[Texto]"/>
      <dgm:spPr/>
      <dgm:t>
        <a:bodyPr/>
        <a:lstStyle/>
        <a:p>
          <a:r>
            <a:rPr lang="es-ES" b="1" dirty="0" smtClean="0">
              <a:solidFill>
                <a:schemeClr val="bg1"/>
              </a:solidFill>
            </a:rPr>
            <a:t>TRABAJO</a:t>
          </a:r>
          <a:endParaRPr lang="es-ES" b="1" dirty="0">
            <a:solidFill>
              <a:schemeClr val="bg1"/>
            </a:solidFill>
          </a:endParaRPr>
        </a:p>
      </dgm:t>
    </dgm:pt>
    <dgm:pt modelId="{5DF1DEF6-4512-4F48-A459-C24B2966D103}" type="parTrans" cxnId="{811E5AFB-B6D5-4A86-8253-333729F8EE0F}">
      <dgm:prSet/>
      <dgm:spPr/>
      <dgm:t>
        <a:bodyPr/>
        <a:lstStyle/>
        <a:p>
          <a:endParaRPr lang="es-ES"/>
        </a:p>
      </dgm:t>
    </dgm:pt>
    <dgm:pt modelId="{446588B6-A616-424F-8DBB-AA9197166A9D}" type="sibTrans" cxnId="{811E5AFB-B6D5-4A86-8253-333729F8EE0F}">
      <dgm:prSet/>
      <dgm:spPr/>
      <dgm:t>
        <a:bodyPr/>
        <a:lstStyle/>
        <a:p>
          <a:endParaRPr lang="es-ES"/>
        </a:p>
      </dgm:t>
    </dgm:pt>
    <dgm:pt modelId="{10FDB206-F626-43F2-A8D4-F0AB4B6E6508}">
      <dgm:prSet phldrT="[Texto]" phldr="1"/>
      <dgm:spPr/>
      <dgm:t>
        <a:bodyPr/>
        <a:lstStyle/>
        <a:p>
          <a:endParaRPr lang="es-ES"/>
        </a:p>
      </dgm:t>
    </dgm:pt>
    <dgm:pt modelId="{A64D1A00-97A5-4316-B7F0-3C32EBBA0B4C}" type="parTrans" cxnId="{D7B8E00F-BFD6-4CE9-9E4A-BEDF4887B0EA}">
      <dgm:prSet/>
      <dgm:spPr/>
      <dgm:t>
        <a:bodyPr/>
        <a:lstStyle/>
        <a:p>
          <a:endParaRPr lang="es-ES"/>
        </a:p>
      </dgm:t>
    </dgm:pt>
    <dgm:pt modelId="{E0355949-E909-4B9A-9598-F5EA148D2B58}" type="sibTrans" cxnId="{D7B8E00F-BFD6-4CE9-9E4A-BEDF4887B0EA}">
      <dgm:prSet/>
      <dgm:spPr/>
      <dgm:t>
        <a:bodyPr/>
        <a:lstStyle/>
        <a:p>
          <a:endParaRPr lang="es-ES"/>
        </a:p>
      </dgm:t>
    </dgm:pt>
    <dgm:pt modelId="{94B4EBF2-1023-45AA-B31F-7718627C8734}">
      <dgm:prSet phldrT="[Texto]"/>
      <dgm:spPr/>
      <dgm:t>
        <a:bodyPr/>
        <a:lstStyle/>
        <a:p>
          <a:r>
            <a:rPr lang="es-ES" b="1" dirty="0" smtClean="0">
              <a:solidFill>
                <a:schemeClr val="bg1"/>
              </a:solidFill>
            </a:rPr>
            <a:t>RECOJO</a:t>
          </a:r>
          <a:endParaRPr lang="es-ES" b="1" dirty="0">
            <a:solidFill>
              <a:schemeClr val="bg1"/>
            </a:solidFill>
          </a:endParaRPr>
        </a:p>
      </dgm:t>
    </dgm:pt>
    <dgm:pt modelId="{0B6BD12C-D6F1-4DCA-AECE-E1C553D9970B}" type="parTrans" cxnId="{0091EFBB-D0AE-46E4-8977-E628A7742E15}">
      <dgm:prSet/>
      <dgm:spPr/>
      <dgm:t>
        <a:bodyPr/>
        <a:lstStyle/>
        <a:p>
          <a:endParaRPr lang="es-ES"/>
        </a:p>
      </dgm:t>
    </dgm:pt>
    <dgm:pt modelId="{9D749D5C-C31D-4C4E-A94A-1204A18EC8A1}" type="sibTrans" cxnId="{0091EFBB-D0AE-46E4-8977-E628A7742E15}">
      <dgm:prSet/>
      <dgm:spPr/>
      <dgm:t>
        <a:bodyPr/>
        <a:lstStyle/>
        <a:p>
          <a:endParaRPr lang="es-ES"/>
        </a:p>
      </dgm:t>
    </dgm:pt>
    <dgm:pt modelId="{70DC0180-19AD-4E89-8A34-307E1974D1EB}">
      <dgm:prSet phldrT="[Texto]" phldr="1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  <dgm:t>
        <a:bodyPr/>
        <a:lstStyle/>
        <a:p>
          <a:endParaRPr lang="es-ES" dirty="0"/>
        </a:p>
      </dgm:t>
    </dgm:pt>
    <dgm:pt modelId="{A0DE19B2-AFE6-4C88-9FAA-06371B7B0215}" type="parTrans" cxnId="{97426A72-7636-41F2-80BA-6431E1796E85}">
      <dgm:prSet/>
      <dgm:spPr/>
      <dgm:t>
        <a:bodyPr/>
        <a:lstStyle/>
        <a:p>
          <a:endParaRPr lang="es-ES"/>
        </a:p>
      </dgm:t>
    </dgm:pt>
    <dgm:pt modelId="{E275F081-FA2B-4D07-AC63-ABCCDF1AD2F4}" type="sibTrans" cxnId="{97426A72-7636-41F2-80BA-6431E1796E85}">
      <dgm:prSet/>
      <dgm:spPr/>
      <dgm:t>
        <a:bodyPr/>
        <a:lstStyle/>
        <a:p>
          <a:endParaRPr lang="es-ES"/>
        </a:p>
      </dgm:t>
    </dgm:pt>
    <dgm:pt modelId="{10FA11F9-DD41-4243-B26E-95B86AD556C7}" type="pres">
      <dgm:prSet presAssocID="{6CC40645-3DDC-4845-A9F5-A4326F44B714}" presName="Name0" presStyleCnt="0">
        <dgm:presLayoutVars>
          <dgm:chMax val="5"/>
          <dgm:chPref val="5"/>
          <dgm:dir/>
          <dgm:animLvl val="lvl"/>
        </dgm:presLayoutVars>
      </dgm:prSet>
      <dgm:spPr/>
      <dgm:t>
        <a:bodyPr/>
        <a:lstStyle/>
        <a:p>
          <a:endParaRPr lang="es-ES"/>
        </a:p>
      </dgm:t>
    </dgm:pt>
    <dgm:pt modelId="{4F737799-5C6A-4C42-A1EA-FB035BE94BB3}" type="pres">
      <dgm:prSet presAssocID="{B01921EC-671A-4200-B044-B127F7E144B9}" presName="parentText1" presStyleLbl="node1" presStyleIdx="0" presStyleCnt="3" custScaleX="100051" custLinFactNeighborX="-2142" custLinFactNeighborY="-1725">
        <dgm:presLayoutVars>
          <dgm:chMax/>
          <dgm:chPref val="3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A4CBF1E8-B34F-4C70-980B-C07800035797}" type="pres">
      <dgm:prSet presAssocID="{B01921EC-671A-4200-B044-B127F7E144B9}" presName="childText1" presStyleLbl="solidAlignAcc1" presStyleIdx="0" presStyleCnt="3" custScaleX="88787" custScaleY="86591" custLinFactNeighborX="2291" custLinFactNeighborY="-1258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94E88C78-72F5-4F5F-A0CC-D682A5EFF851}" type="pres">
      <dgm:prSet presAssocID="{D26900BE-E7D7-4D61-A167-783F1C656A0B}" presName="parentText2" presStyleLbl="node1" presStyleIdx="1" presStyleCnt="3">
        <dgm:presLayoutVars>
          <dgm:chMax/>
          <dgm:chPref val="3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3FB306BD-2AD6-48EF-9CBF-B70F812AFABD}" type="pres">
      <dgm:prSet presAssocID="{D26900BE-E7D7-4D61-A167-783F1C656A0B}" presName="childText2" presStyleLbl="solidAlignAcc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B8042046-7213-435C-96C8-CCDE8DD44FB2}" type="pres">
      <dgm:prSet presAssocID="{94B4EBF2-1023-45AA-B31F-7718627C8734}" presName="parentText3" presStyleLbl="node1" presStyleIdx="2" presStyleCnt="3">
        <dgm:presLayoutVars>
          <dgm:chMax/>
          <dgm:chPref val="3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C03959A3-712F-4960-ACE4-4EB40D99D185}" type="pres">
      <dgm:prSet presAssocID="{94B4EBF2-1023-45AA-B31F-7718627C8734}" presName="childText3" presStyleLbl="solidAlignAcc1" presStyleIdx="2" presStyleCnt="3" custLinFactNeighborX="3339" custLinFactNeighborY="-264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D7B8E00F-BFD6-4CE9-9E4A-BEDF4887B0EA}" srcId="{D26900BE-E7D7-4D61-A167-783F1C656A0B}" destId="{10FDB206-F626-43F2-A8D4-F0AB4B6E6508}" srcOrd="0" destOrd="0" parTransId="{A64D1A00-97A5-4316-B7F0-3C32EBBA0B4C}" sibTransId="{E0355949-E909-4B9A-9598-F5EA148D2B58}"/>
    <dgm:cxn modelId="{3EB10E23-8B44-4C96-B037-73272C7A72DE}" srcId="{B01921EC-671A-4200-B044-B127F7E144B9}" destId="{56546FE1-B18B-45AC-A942-569BA01440BD}" srcOrd="0" destOrd="0" parTransId="{8A525F70-4BE3-4468-8399-83F181BE8E5C}" sibTransId="{0A8DB3AD-1460-4C9C-8014-D3234447620C}"/>
    <dgm:cxn modelId="{B7709D5A-2C92-4855-8602-2238D71E3795}" type="presOf" srcId="{10FDB206-F626-43F2-A8D4-F0AB4B6E6508}" destId="{3FB306BD-2AD6-48EF-9CBF-B70F812AFABD}" srcOrd="0" destOrd="0" presId="urn:microsoft.com/office/officeart/2009/3/layout/IncreasingArrowsProcess"/>
    <dgm:cxn modelId="{37E8646D-2C97-47BD-91C3-C2B11A4ECA17}" type="presOf" srcId="{94B4EBF2-1023-45AA-B31F-7718627C8734}" destId="{B8042046-7213-435C-96C8-CCDE8DD44FB2}" srcOrd="0" destOrd="0" presId="urn:microsoft.com/office/officeart/2009/3/layout/IncreasingArrowsProcess"/>
    <dgm:cxn modelId="{C2712015-550B-40C0-837C-FDF527D58AAE}" type="presOf" srcId="{56546FE1-B18B-45AC-A942-569BA01440BD}" destId="{A4CBF1E8-B34F-4C70-980B-C07800035797}" srcOrd="0" destOrd="0" presId="urn:microsoft.com/office/officeart/2009/3/layout/IncreasingArrowsProcess"/>
    <dgm:cxn modelId="{90AD7315-27D3-49C7-B2B6-359C671D9766}" type="presOf" srcId="{B01921EC-671A-4200-B044-B127F7E144B9}" destId="{4F737799-5C6A-4C42-A1EA-FB035BE94BB3}" srcOrd="0" destOrd="0" presId="urn:microsoft.com/office/officeart/2009/3/layout/IncreasingArrowsProcess"/>
    <dgm:cxn modelId="{811E5AFB-B6D5-4A86-8253-333729F8EE0F}" srcId="{6CC40645-3DDC-4845-A9F5-A4326F44B714}" destId="{D26900BE-E7D7-4D61-A167-783F1C656A0B}" srcOrd="1" destOrd="0" parTransId="{5DF1DEF6-4512-4F48-A459-C24B2966D103}" sibTransId="{446588B6-A616-424F-8DBB-AA9197166A9D}"/>
    <dgm:cxn modelId="{97CDE5DE-43FF-42C9-8D69-F520D79F75C4}" type="presOf" srcId="{70DC0180-19AD-4E89-8A34-307E1974D1EB}" destId="{C03959A3-712F-4960-ACE4-4EB40D99D185}" srcOrd="0" destOrd="0" presId="urn:microsoft.com/office/officeart/2009/3/layout/IncreasingArrowsProcess"/>
    <dgm:cxn modelId="{73738492-A161-4E23-87D8-FE5F2888358A}" srcId="{6CC40645-3DDC-4845-A9F5-A4326F44B714}" destId="{B01921EC-671A-4200-B044-B127F7E144B9}" srcOrd="0" destOrd="0" parTransId="{761D63A3-7EB8-47C3-AF33-8C738B369816}" sibTransId="{AB01F764-0B34-4FC7-883D-AEB4C53C31DA}"/>
    <dgm:cxn modelId="{AF4B53AC-CA6E-4817-8C22-0F4864448D55}" type="presOf" srcId="{6CC40645-3DDC-4845-A9F5-A4326F44B714}" destId="{10FA11F9-DD41-4243-B26E-95B86AD556C7}" srcOrd="0" destOrd="0" presId="urn:microsoft.com/office/officeart/2009/3/layout/IncreasingArrowsProcess"/>
    <dgm:cxn modelId="{0091EFBB-D0AE-46E4-8977-E628A7742E15}" srcId="{6CC40645-3DDC-4845-A9F5-A4326F44B714}" destId="{94B4EBF2-1023-45AA-B31F-7718627C8734}" srcOrd="2" destOrd="0" parTransId="{0B6BD12C-D6F1-4DCA-AECE-E1C553D9970B}" sibTransId="{9D749D5C-C31D-4C4E-A94A-1204A18EC8A1}"/>
    <dgm:cxn modelId="{97426A72-7636-41F2-80BA-6431E1796E85}" srcId="{94B4EBF2-1023-45AA-B31F-7718627C8734}" destId="{70DC0180-19AD-4E89-8A34-307E1974D1EB}" srcOrd="0" destOrd="0" parTransId="{A0DE19B2-AFE6-4C88-9FAA-06371B7B0215}" sibTransId="{E275F081-FA2B-4D07-AC63-ABCCDF1AD2F4}"/>
    <dgm:cxn modelId="{F1E074B4-89E9-4721-BA47-2AF0AB0731FF}" type="presOf" srcId="{D26900BE-E7D7-4D61-A167-783F1C656A0B}" destId="{94E88C78-72F5-4F5F-A0CC-D682A5EFF851}" srcOrd="0" destOrd="0" presId="urn:microsoft.com/office/officeart/2009/3/layout/IncreasingArrowsProcess"/>
    <dgm:cxn modelId="{87DC1F40-1B1C-46F5-8804-F53671B3A451}" type="presParOf" srcId="{10FA11F9-DD41-4243-B26E-95B86AD556C7}" destId="{4F737799-5C6A-4C42-A1EA-FB035BE94BB3}" srcOrd="0" destOrd="0" presId="urn:microsoft.com/office/officeart/2009/3/layout/IncreasingArrowsProcess"/>
    <dgm:cxn modelId="{CC5091FB-7556-4CF2-910B-A14E5D70A718}" type="presParOf" srcId="{10FA11F9-DD41-4243-B26E-95B86AD556C7}" destId="{A4CBF1E8-B34F-4C70-980B-C07800035797}" srcOrd="1" destOrd="0" presId="urn:microsoft.com/office/officeart/2009/3/layout/IncreasingArrowsProcess"/>
    <dgm:cxn modelId="{3DA2FA2D-D5E6-40A7-B135-6CD0715D4C5F}" type="presParOf" srcId="{10FA11F9-DD41-4243-B26E-95B86AD556C7}" destId="{94E88C78-72F5-4F5F-A0CC-D682A5EFF851}" srcOrd="2" destOrd="0" presId="urn:microsoft.com/office/officeart/2009/3/layout/IncreasingArrowsProcess"/>
    <dgm:cxn modelId="{50012F97-E6AA-4AD0-B410-533A1131C308}" type="presParOf" srcId="{10FA11F9-DD41-4243-B26E-95B86AD556C7}" destId="{3FB306BD-2AD6-48EF-9CBF-B70F812AFABD}" srcOrd="3" destOrd="0" presId="urn:microsoft.com/office/officeart/2009/3/layout/IncreasingArrowsProcess"/>
    <dgm:cxn modelId="{D144DFD1-9359-4A94-AA1B-AE271092FCD4}" type="presParOf" srcId="{10FA11F9-DD41-4243-B26E-95B86AD556C7}" destId="{B8042046-7213-435C-96C8-CCDE8DD44FB2}" srcOrd="4" destOrd="0" presId="urn:microsoft.com/office/officeart/2009/3/layout/IncreasingArrowsProcess"/>
    <dgm:cxn modelId="{7F82BEEB-50D0-40F4-B519-2C3AB476F53E}" type="presParOf" srcId="{10FA11F9-DD41-4243-B26E-95B86AD556C7}" destId="{C03959A3-712F-4960-ACE4-4EB40D99D185}" srcOrd="5" destOrd="0" presId="urn:microsoft.com/office/officeart/2009/3/layout/IncreasingArrows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9/3/layout/IncreasingArrowsProcess">
  <dgm:title val=""/>
  <dgm:desc val=""/>
  <dgm:catLst>
    <dgm:cat type="process" pri="5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clrData>
  <dgm:layoutNode name="Name0">
    <dgm:varLst>
      <dgm:chMax val="5"/>
      <dgm:chPref val="5"/>
      <dgm:dir/>
      <dgm:animLvl val="lvl"/>
    </dgm:varLst>
    <dgm:shape xmlns:r="http://schemas.openxmlformats.org/officeDocument/2006/relationships" r:blip="">
      <dgm:adjLst/>
    </dgm:shape>
    <dgm:choose name="Name1">
      <dgm:if name="Name2" axis="ch" ptType="node" func="cnt" op="equ" val="1">
        <dgm:choose name="Name3">
          <dgm:if name="Name4" axis="ch ch" ptType="node node" func="cnt" op="equ" val="0">
            <dgm:alg type="composite">
              <dgm:param type="ar" val="6.8662"/>
            </dgm:alg>
            <dgm:choose name="Name5">
              <dgm:if name="Name6" func="var" arg="dir" op="equ" val="norm">
                <dgm:constrLst>
                  <dgm:constr type="primFontSz" for="des" forName="parentText1" val="65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/>
                </dgm:constrLst>
              </dgm:if>
              <dgm:else name="Name7">
                <dgm:constrLst>
                  <dgm:constr type="primFontSz" for="des" forName="parentText1" val="65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/>
                </dgm:constrLst>
              </dgm:else>
            </dgm:choose>
          </dgm:if>
          <dgm:else name="Name8">
            <dgm:alg type="composite">
              <dgm:param type="ar" val="1.9864"/>
            </dgm:alg>
            <dgm:choose name="Name9">
              <dgm:if name="Name1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93"/>
                  <dgm:constr type="l" for="ch" forName="childText1" refType="w" fact="0"/>
                  <dgm:constr type="t" for="ch" forName="childText1" refType="h" fact="0.224"/>
                  <dgm:constr type="w" for="ch" forName="childText1" refType="w" fact="0.9241"/>
                  <dgm:constr type="h" for="ch" forName="childText1" refType="h" fact="0.776"/>
                </dgm:constrLst>
              </dgm:if>
              <dgm:else name="Name1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93"/>
                  <dgm:constr type="l" for="ch" forName="childText1" refType="w" fact="0.076"/>
                  <dgm:constr type="t" for="ch" forName="childText1" refType="h" fact="0.224"/>
                  <dgm:constr type="w" for="ch" forName="childText1" refType="w" fact="0.9241"/>
                  <dgm:constr type="h" for="ch" forName="childText1" refType="h" fact="0.776"/>
                </dgm:constrLst>
              </dgm:else>
            </dgm:choose>
          </dgm:else>
        </dgm:choose>
      </dgm:if>
      <dgm:if name="Name12" axis="ch" ptType="node" func="cnt" op="equ" val="2">
        <dgm:choose name="Name13">
          <dgm:if name="Name14" axis="ch ch" ptType="node node" func="cnt" op="equ" val="0">
            <dgm:alg type="composite">
              <dgm:param type="ar" val="5.1498"/>
            </dgm:alg>
            <dgm:choose name="Name15">
              <dgm:if name="Name1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7501"/>
                  <dgm:constr type="l" for="ch" forName="parentText2" refType="w" fact="0.462"/>
                  <dgm:constr type="t" for="ch" forName="parentText2" refType="h" fact="0.2499"/>
                  <dgm:constr type="w" for="ch" forName="parentText2" refType="w" fact="0.538"/>
                  <dgm:constr type="h" for="ch" forName="parentText2" refType="h" fact="0.7501"/>
                </dgm:constrLst>
              </dgm:if>
              <dgm:else name="Name1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7501"/>
                  <dgm:constr type="l" for="ch" forName="parentText2" refType="w" fact="0"/>
                  <dgm:constr type="t" for="ch" forName="parentText2" refType="h" fact="0.2499"/>
                  <dgm:constr type="w" for="ch" forName="parentText2" refType="w" fact="0.538"/>
                  <dgm:constr type="h" for="ch" forName="parentText2" refType="h" fact="0.7501"/>
                </dgm:constrLst>
              </dgm:else>
            </dgm:choose>
          </dgm:if>
          <dgm:else name="Name18">
            <dgm:alg type="composite">
              <dgm:param type="ar" val="2.0563"/>
            </dgm:alg>
            <dgm:choose name="Name19">
              <dgm:if name="Name2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parentText2" refType="primFontSz" refFor="des" refForName="parentText1" op="equ"/>
                  <dgm:constr type="primFontSz" for="des" forName="childText2" refType="primFontSz" refFor="des" refForName="child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995"/>
                  <dgm:constr type="l" for="ch" forName="parentText2" refType="w" fact="0.462"/>
                  <dgm:constr type="t" for="ch" forName="parentText2" refType="h" fact="0.0998"/>
                  <dgm:constr type="w" for="ch" forName="parentText2" refType="w" fact="0.538"/>
                  <dgm:constr type="h" for="ch" forName="parentText2" refType="h" fact="0.2995"/>
                  <dgm:constr type="l" for="ch" forName="childText1" refType="w" fact="0"/>
                  <dgm:constr type="t" for="ch" forName="childText1" refType="h" fact="0.2317"/>
                  <dgm:constr type="w" for="ch" forName="childText1" refType="w" fact="0.462"/>
                  <dgm:constr type="h" for="ch" forName="childText1" refType="h" fact="0.6685"/>
                  <dgm:constr type="l" for="ch" forName="childText2" refType="w" fact="0.462"/>
                  <dgm:constr type="t" for="ch" forName="childText2" refType="h" fact="0.3315"/>
                  <dgm:constr type="w" for="ch" forName="childText2" refType="w" fact="0.462"/>
                  <dgm:constr type="h" for="ch" forName="childText2" refType="h" fact="0.6685"/>
                </dgm:constrLst>
              </dgm:if>
              <dgm:else name="Name2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parentText2" refType="primFontSz" refFor="des" refForName="parentText1" op="equ"/>
                  <dgm:constr type="primFontSz" for="des" forName="childText2" refType="primFontSz" refFor="des" refForName="child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995"/>
                  <dgm:constr type="l" for="ch" forName="parentText2" refType="w" fact="0"/>
                  <dgm:constr type="t" for="ch" forName="parentText2" refType="h" fact="0.0998"/>
                  <dgm:constr type="w" for="ch" forName="parentText2" refType="w" fact="0.538"/>
                  <dgm:constr type="h" for="ch" forName="parentText2" refType="h" fact="0.2995"/>
                  <dgm:constr type="l" for="ch" forName="childText1" refType="w" fact="0.538"/>
                  <dgm:constr type="t" for="ch" forName="childText1" refType="h" fact="0.2317"/>
                  <dgm:constr type="w" for="ch" forName="childText1" refType="w" fact="0.462"/>
                  <dgm:constr type="h" for="ch" forName="childText1" refType="h" fact="0.6685"/>
                  <dgm:constr type="l" for="ch" forName="childText2" refType="w" fact="0.076"/>
                  <dgm:constr type="t" for="ch" forName="childText2" refType="h" fact="0.3315"/>
                  <dgm:constr type="w" for="ch" forName="childText2" refType="w" fact="0.462"/>
                  <dgm:constr type="h" for="ch" forName="childText2" refType="h" fact="0.6685"/>
                </dgm:constrLst>
              </dgm:else>
            </dgm:choose>
          </dgm:else>
        </dgm:choose>
      </dgm:if>
      <dgm:if name="Name22" axis="ch" ptType="node" func="cnt" op="equ" val="3">
        <dgm:choose name="Name23">
          <dgm:if name="Name24" axis="ch ch" ptType="node node" func="cnt" op="equ" val="0">
            <dgm:alg type="composite">
              <dgm:param type="ar" val="4.1198"/>
            </dgm:alg>
            <dgm:choose name="Name25">
              <dgm:if name="Name2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6"/>
                  <dgm:constr type="l" for="ch" forName="parentText2" refType="w" fact="0.308"/>
                  <dgm:constr type="t" for="ch" forName="parentText2" refType="h" fact="0.2"/>
                  <dgm:constr type="w" for="ch" forName="parentText2" refType="w" fact="0.692"/>
                  <dgm:constr type="h" for="ch" forName="parentText2" refType="h" fact="0.6"/>
                  <dgm:constr type="l" for="ch" forName="parentText3" refType="w" fact="0.616"/>
                  <dgm:constr type="t" for="ch" forName="parentText3" refType="h" fact="0.4"/>
                  <dgm:constr type="w" for="ch" forName="parentText3" refType="w" fact="0.384"/>
                  <dgm:constr type="h" for="ch" forName="parentText3" refType="h" fact="0.6"/>
                </dgm:constrLst>
              </dgm:if>
              <dgm:else name="Name2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6"/>
                  <dgm:constr type="l" for="ch" forName="parentText2" refType="w" fact="0"/>
                  <dgm:constr type="t" for="ch" forName="parentText2" refType="h" fact="0.2"/>
                  <dgm:constr type="w" for="ch" forName="parentText2" refType="w" fact="0.692"/>
                  <dgm:constr type="h" for="ch" forName="parentText2" refType="h" fact="0.6"/>
                  <dgm:constr type="l" for="ch" forName="parentText3" refType="w" fact="0"/>
                  <dgm:constr type="t" for="ch" forName="parentText3" refType="h" fact="0.4"/>
                  <dgm:constr type="w" for="ch" forName="parentText3" refType="w" fact="0.384"/>
                  <dgm:constr type="h" for="ch" forName="parentText3" refType="h" fact="0.6"/>
                </dgm:constrLst>
              </dgm:else>
            </dgm:choose>
          </dgm:if>
          <dgm:else name="Name28">
            <dgm:alg type="composite">
              <dgm:param type="ar" val="2.0702"/>
            </dgm:alg>
            <dgm:choose name="Name29">
              <dgm:if name="Name3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l" for="ch" forName="childText1" refType="w" fact="0"/>
                  <dgm:constr type="t" for="ch" forName="childText1" refType="h" fact="0.2325"/>
                  <dgm:constr type="w" for="ch" forName="childText1" refType="w" fact="0.308"/>
                  <dgm:constr type="h" for="ch" forName="childText1" refType="h" fact="0.5808"/>
                  <dgm:constr type="l" for="ch" forName="childText2" refType="w" fact="0.308"/>
                  <dgm:constr type="t" for="ch" forName="childText2" refType="h" fact="0.333"/>
                  <dgm:constr type="w" for="ch" forName="childText2" refType="w" fact="0.308"/>
                  <dgm:constr type="h" for="ch" forName="childText2" refType="h" fact="0.5808"/>
                  <dgm:constr type="l" for="ch" forName="childText3" refType="w" fact="0.616"/>
                  <dgm:constr type="t" for="ch" forName="childText3" refType="h" fact="0.4335"/>
                  <dgm:constr type="w" for="ch" forName="childText3" refType="w" fact="0.308"/>
                  <dgm:constr type="h" for="ch" forName="childText3" refType="h" fact="0.572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3015"/>
                  <dgm:constr type="l" for="ch" forName="parentText2" refType="w" fact="0.308"/>
                  <dgm:constr type="t" for="ch" forName="parentText2" refType="h" fact="0.1005"/>
                  <dgm:constr type="w" for="ch" forName="parentText2" refType="w" fact="0.692"/>
                  <dgm:constr type="h" for="ch" forName="parentText2" refType="h" fact="0.3015"/>
                  <dgm:constr type="l" for="ch" forName="parentText3" refType="w" fact="0.616"/>
                  <dgm:constr type="t" for="ch" forName="parentText3" refType="h" fact="0.201"/>
                  <dgm:constr type="w" for="ch" forName="parentText3" refType="w" fact="0.384"/>
                  <dgm:constr type="h" for="ch" forName="parentText3" refType="h" fact="0.3015"/>
                </dgm:constrLst>
              </dgm:if>
              <dgm:else name="Name3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l" for="ch" forName="childText1" refType="w" fact="0.692"/>
                  <dgm:constr type="t" for="ch" forName="childText1" refType="h" fact="0.2325"/>
                  <dgm:constr type="w" for="ch" forName="childText1" refType="w" fact="0.308"/>
                  <dgm:constr type="h" for="ch" forName="childText1" refType="h" fact="0.5808"/>
                  <dgm:constr type="l" for="ch" forName="childText2" refType="w" fact="0.384"/>
                  <dgm:constr type="t" for="ch" forName="childText2" refType="h" fact="0.333"/>
                  <dgm:constr type="w" for="ch" forName="childText2" refType="w" fact="0.308"/>
                  <dgm:constr type="h" for="ch" forName="childText2" refType="h" fact="0.5808"/>
                  <dgm:constr type="l" for="ch" forName="childText3" refType="w" fact="0.076"/>
                  <dgm:constr type="t" for="ch" forName="childText3" refType="h" fact="0.4335"/>
                  <dgm:constr type="w" for="ch" forName="childText3" refType="w" fact="0.308"/>
                  <dgm:constr type="h" for="ch" forName="childText3" refType="h" fact="0.572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3015"/>
                  <dgm:constr type="l" for="ch" forName="parentText2" refType="w" fact="0"/>
                  <dgm:constr type="t" for="ch" forName="parentText2" refType="h" fact="0.1005"/>
                  <dgm:constr type="w" for="ch" forName="parentText2" refType="w" fact="0.692"/>
                  <dgm:constr type="h" for="ch" forName="parentText2" refType="h" fact="0.3015"/>
                  <dgm:constr type="l" for="ch" forName="parentText3" refType="w" fact="0"/>
                  <dgm:constr type="t" for="ch" forName="parentText3" refType="h" fact="0.201"/>
                  <dgm:constr type="w" for="ch" forName="parentText3" refType="w" fact="0.384"/>
                  <dgm:constr type="h" for="ch" forName="parentText3" refType="h" fact="0.3015"/>
                </dgm:constrLst>
              </dgm:else>
            </dgm:choose>
          </dgm:else>
        </dgm:choose>
      </dgm:if>
      <dgm:if name="Name32" axis="ch" ptType="node" func="cnt" op="equ" val="4">
        <dgm:choose name="Name33">
          <dgm:if name="Name34" axis="ch ch" ptType="node node" func="cnt" op="equ" val="0">
            <dgm:alg type="composite">
              <dgm:param type="ar" val="3.435"/>
            </dgm:alg>
            <dgm:choose name="Name35">
              <dgm:if name="Name3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5001"/>
                  <dgm:constr type="l" for="ch" forName="parentText2" refType="w" fact="0.2305"/>
                  <dgm:constr type="t" for="ch" forName="parentText2" refType="h" fact="0.1666"/>
                  <dgm:constr type="w" for="ch" forName="parentText2" refType="w" fact="0.7695"/>
                  <dgm:constr type="h" for="ch" forName="parentText2" refType="h" fact="0.5001"/>
                  <dgm:constr type="l" for="ch" forName="parentText3" refType="w" fact="0.461"/>
                  <dgm:constr type="t" for="ch" forName="parentText3" refType="h" fact="0.3333"/>
                  <dgm:constr type="w" for="ch" forName="parentText3" refType="w" fact="0.539"/>
                  <dgm:constr type="h" for="ch" forName="parentText3" refType="h" fact="0.5001"/>
                  <dgm:constr type="l" for="ch" forName="parentText4" refType="w" fact="0.6915"/>
                  <dgm:constr type="t" for="ch" forName="parentText4" refType="h" fact="0.4999"/>
                  <dgm:constr type="w" for="ch" forName="parentText4" refType="w" fact="0.3085"/>
                  <dgm:constr type="h" for="ch" forName="parentText4" refType="h" fact="0.5001"/>
                </dgm:constrLst>
              </dgm:if>
              <dgm:else name="Name3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5001"/>
                  <dgm:constr type="l" for="ch" forName="parentText2" refType="w" fact="0"/>
                  <dgm:constr type="t" for="ch" forName="parentText2" refType="h" fact="0.1666"/>
                  <dgm:constr type="w" for="ch" forName="parentText2" refType="w" fact="0.7695"/>
                  <dgm:constr type="h" for="ch" forName="parentText2" refType="h" fact="0.5001"/>
                  <dgm:constr type="l" for="ch" forName="parentText3" refType="w" fact="0"/>
                  <dgm:constr type="t" for="ch" forName="parentText3" refType="h" fact="0.3333"/>
                  <dgm:constr type="w" for="ch" forName="parentText3" refType="w" fact="0.539"/>
                  <dgm:constr type="h" for="ch" forName="parentText3" refType="h" fact="0.5001"/>
                  <dgm:constr type="l" for="ch" forName="parentText4" refType="w" fact="0"/>
                  <dgm:constr type="t" for="ch" forName="parentText4" refType="h" fact="0.4999"/>
                  <dgm:constr type="w" for="ch" forName="parentText4" refType="w" fact="0.3085"/>
                  <dgm:constr type="h" for="ch" forName="parentText4" refType="h" fact="0.5001"/>
                </dgm:constrLst>
              </dgm:else>
            </dgm:choose>
          </dgm:if>
          <dgm:else name="Name38">
            <dgm:alg type="composite">
              <dgm:param type="ar" val="1.9377"/>
            </dgm:alg>
            <dgm:choose name="Name39">
              <dgm:if name="Name4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l" for="ch" forName="childText1" refType="w" fact="0"/>
                  <dgm:constr type="t" for="ch" forName="childText1" refType="h" fact="0.218"/>
                  <dgm:constr type="w" for="ch" forName="childText1" refType="w" fact="0.2305"/>
                  <dgm:constr type="h" for="ch" forName="childText1" refType="h" fact="0.5218"/>
                  <dgm:constr type="l" for="ch" forName="childText2" refType="w" fact="0.2305"/>
                  <dgm:constr type="t" for="ch" forName="childText2" refType="h" fact="0.312"/>
                  <dgm:constr type="w" for="ch" forName="childText2" refType="w" fact="0.2305"/>
                  <dgm:constr type="h" for="ch" forName="childText2" refType="h" fact="0.5085"/>
                  <dgm:constr type="l" for="ch" forName="childText3" refType="w" fact="0.461"/>
                  <dgm:constr type="t" for="ch" forName="childText3" refType="h" fact="0.406"/>
                  <dgm:constr type="w" for="ch" forName="childText3" refType="w" fact="0.2305"/>
                  <dgm:constr type="h" for="ch" forName="childText3" refType="h" fact="0.5119"/>
                  <dgm:constr type="l" for="ch" forName="childText4" refType="w" fact="0.6915"/>
                  <dgm:constr type="t" for="ch" forName="childText4" refType="h" fact="0.5"/>
                  <dgm:constr type="w" for="ch" forName="childText4" refType="w" fact="0.2326"/>
                  <dgm:constr type="h" for="ch" forName="childText4" refType="h" fact="0.5179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21"/>
                  <dgm:constr type="l" for="ch" forName="parentText2" refType="w" fact="0.2305"/>
                  <dgm:constr type="t" for="ch" forName="parentText2" refType="h" fact="0.094"/>
                  <dgm:constr type="w" for="ch" forName="parentText2" refType="w" fact="0.7695"/>
                  <dgm:constr type="h" for="ch" forName="parentText2" refType="h" fact="0.2821"/>
                  <dgm:constr type="l" for="ch" forName="parentText3" refType="w" fact="0.461"/>
                  <dgm:constr type="t" for="ch" forName="parentText3" refType="h" fact="0.188"/>
                  <dgm:constr type="w" for="ch" forName="parentText3" refType="w" fact="0.539"/>
                  <dgm:constr type="h" for="ch" forName="parentText3" refType="h" fact="0.2821"/>
                  <dgm:constr type="l" for="ch" forName="parentText4" refType="w" fact="0.6915"/>
                  <dgm:constr type="t" for="ch" forName="parentText4" refType="h" fact="0.282"/>
                  <dgm:constr type="w" for="ch" forName="parentText4" refType="w" fact="0.3085"/>
                  <dgm:constr type="h" for="ch" forName="parentText4" refType="h" fact="0.2821"/>
                </dgm:constrLst>
              </dgm:if>
              <dgm:else name="Name4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l" for="ch" forName="childText1" refType="w" fact="0.7695"/>
                  <dgm:constr type="t" for="ch" forName="childText1" refType="h" fact="0.218"/>
                  <dgm:constr type="w" for="ch" forName="childText1" refType="w" fact="0.2305"/>
                  <dgm:constr type="h" for="ch" forName="childText1" refType="h" fact="0.5218"/>
                  <dgm:constr type="l" for="ch" forName="childText2" refType="w" fact="0.539"/>
                  <dgm:constr type="t" for="ch" forName="childText2" refType="h" fact="0.312"/>
                  <dgm:constr type="w" for="ch" forName="childText2" refType="w" fact="0.2305"/>
                  <dgm:constr type="h" for="ch" forName="childText2" refType="h" fact="0.5085"/>
                  <dgm:constr type="l" for="ch" forName="childText3" refType="w" fact="0.3085"/>
                  <dgm:constr type="t" for="ch" forName="childText3" refType="h" fact="0.406"/>
                  <dgm:constr type="w" for="ch" forName="childText3" refType="w" fact="0.2305"/>
                  <dgm:constr type="h" for="ch" forName="childText3" refType="h" fact="0.5119"/>
                  <dgm:constr type="l" for="ch" forName="childText4" refType="w" fact="0.076"/>
                  <dgm:constr type="t" for="ch" forName="childText4" refType="h" fact="0.5"/>
                  <dgm:constr type="w" for="ch" forName="childText4" refType="w" fact="0.2346"/>
                  <dgm:constr type="h" for="ch" forName="childText4" refType="h" fact="0.5179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21"/>
                  <dgm:constr type="l" for="ch" forName="parentText2" refType="w" fact="0"/>
                  <dgm:constr type="t" for="ch" forName="parentText2" refType="h" fact="0.094"/>
                  <dgm:constr type="w" for="ch" forName="parentText2" refType="w" fact="0.7695"/>
                  <dgm:constr type="h" for="ch" forName="parentText2" refType="h" fact="0.2821"/>
                  <dgm:constr type="l" for="ch" forName="parentText3" refType="w" fact="0"/>
                  <dgm:constr type="t" for="ch" forName="parentText3" refType="h" fact="0.188"/>
                  <dgm:constr type="w" for="ch" forName="parentText3" refType="w" fact="0.539"/>
                  <dgm:constr type="h" for="ch" forName="parentText3" refType="h" fact="0.2821"/>
                  <dgm:constr type="l" for="ch" forName="parentText4" refType="w" fact="0"/>
                  <dgm:constr type="t" for="ch" forName="parentText4" refType="h" fact="0.282"/>
                  <dgm:constr type="w" for="ch" forName="parentText4" refType="w" fact="0.3085"/>
                  <dgm:constr type="h" for="ch" forName="parentText4" refType="h" fact="0.2821"/>
                </dgm:constrLst>
              </dgm:else>
            </dgm:choose>
          </dgm:else>
        </dgm:choose>
      </dgm:if>
      <dgm:else name="Name42">
        <dgm:choose name="Name43">
          <dgm:if name="Name44" axis="ch ch" ptType="node node" func="cnt" op="equ" val="0">
            <dgm:alg type="composite">
              <dgm:param type="ar" val="2.9463"/>
            </dgm:alg>
            <dgm:choose name="Name45">
              <dgm:if name="Name4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4285"/>
                  <dgm:constr type="l" for="ch" forName="parentText2" refType="w" fact="0.1848"/>
                  <dgm:constr type="t" for="ch" forName="parentText2" refType="h" fact="0.1429"/>
                  <dgm:constr type="w" for="ch" forName="parentText2" refType="w" fact="0.8152"/>
                  <dgm:constr type="h" for="ch" forName="parentText2" refType="h" fact="0.4285"/>
                  <dgm:constr type="l" for="ch" forName="parentText3" refType="w" fact="0.3696"/>
                  <dgm:constr type="t" for="ch" forName="parentText3" refType="h" fact="0.2858"/>
                  <dgm:constr type="w" for="ch" forName="parentText3" refType="w" fact="0.6304"/>
                  <dgm:constr type="h" for="ch" forName="parentText3" refType="h" fact="0.4285"/>
                  <dgm:constr type="l" for="ch" forName="parentText4" refType="w" fact="0.5545"/>
                  <dgm:constr type="t" for="ch" forName="parentText4" refType="h" fact="0.4286"/>
                  <dgm:constr type="w" for="ch" forName="parentText4" refType="w" fact="0.4455"/>
                  <dgm:constr type="h" for="ch" forName="parentText4" refType="h" fact="0.4285"/>
                  <dgm:constr type="l" for="ch" forName="parentText5" refType="w" fact="0.7393"/>
                  <dgm:constr type="t" for="ch" forName="parentText5" refType="h" fact="0.5715"/>
                  <dgm:constr type="w" for="ch" forName="parentText5" refType="w" fact="0.2607"/>
                  <dgm:constr type="h" for="ch" forName="parentText5" refType="h" fact="0.4285"/>
                </dgm:constrLst>
              </dgm:if>
              <dgm:else name="Name4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4285"/>
                  <dgm:constr type="l" for="ch" forName="parentText2" refType="w" fact="0"/>
                  <dgm:constr type="t" for="ch" forName="parentText2" refType="h" fact="0.1429"/>
                  <dgm:constr type="w" for="ch" forName="parentText2" refType="w" fact="0.8152"/>
                  <dgm:constr type="h" for="ch" forName="parentText2" refType="h" fact="0.4285"/>
                  <dgm:constr type="l" for="ch" forName="parentText3" refType="w" fact="0"/>
                  <dgm:constr type="t" for="ch" forName="parentText3" refType="h" fact="0.2858"/>
                  <dgm:constr type="w" for="ch" forName="parentText3" refType="w" fact="0.6304"/>
                  <dgm:constr type="h" for="ch" forName="parentText3" refType="h" fact="0.4285"/>
                  <dgm:constr type="l" for="ch" forName="parentText4" refType="w" fact="0"/>
                  <dgm:constr type="t" for="ch" forName="parentText4" refType="h" fact="0.4286"/>
                  <dgm:constr type="w" for="ch" forName="parentText4" refType="w" fact="0.4455"/>
                  <dgm:constr type="h" for="ch" forName="parentText4" refType="h" fact="0.4285"/>
                  <dgm:constr type="l" for="ch" forName="parentText5" refType="w" fact="0"/>
                  <dgm:constr type="t" for="ch" forName="parentText5" refType="h" fact="0.5715"/>
                  <dgm:constr type="w" for="ch" forName="parentText5" refType="w" fact="0.2607"/>
                  <dgm:constr type="h" for="ch" forName="parentText5" refType="h" fact="0.4285"/>
                </dgm:constrLst>
              </dgm:else>
            </dgm:choose>
          </dgm:if>
          <dgm:else name="Name48">
            <dgm:alg type="composite">
              <dgm:param type="ar" val="1.7837"/>
            </dgm:alg>
            <dgm:choose name="Name49">
              <dgm:if name="Name5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5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5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5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childText5" refType="primFontSz" refFor="des" refForName="parentText4" op="lte"/>
                  <dgm:constr type="primFontSz" for="des" forName="childText1" refType="primFontSz" refFor="des" refForName="parentText5" op="lte"/>
                  <dgm:constr type="primFontSz" for="des" forName="childText2" refType="primFontSz" refFor="des" refForName="parentText5" op="lte"/>
                  <dgm:constr type="primFontSz" for="des" forName="childText3" refType="primFontSz" refFor="des" refForName="parentText5" op="lte"/>
                  <dgm:constr type="primFontSz" for="des" forName="childText4" refType="primFontSz" refFor="des" refForName="parentText5" op="lte"/>
                  <dgm:constr type="primFontSz" for="des" forName="childText5" refType="primFontSz" refFor="des" refForName="parentText5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primFontSz" for="des" forName="childText5" refType="primFontSz" refFor="des" refForName="childText1" op="equ"/>
                  <dgm:constr type="l" for="ch" forName="childText1" refType="w" fact="0"/>
                  <dgm:constr type="t" for="ch" forName="childText1" refType="h" fact="0.1997"/>
                  <dgm:constr type="w" for="ch" forName="childText1" refType="w" fact="0.18482"/>
                  <dgm:constr type="h" for="ch" forName="childText1" refType="h" fact="0.4763"/>
                  <dgm:constr type="l" for="ch" forName="childText2" refType="w" fact="0.1848"/>
                  <dgm:constr type="t" for="ch" forName="childText2" refType="h" fact="0.2862"/>
                  <dgm:constr type="w" for="ch" forName="childText2" refType="w" fact="0.18482"/>
                  <dgm:constr type="h" for="ch" forName="childText2" refType="h" fact="0.4763"/>
                  <dgm:constr type="l" for="ch" forName="childText3" refType="w" fact="0.3696"/>
                  <dgm:constr type="t" for="ch" forName="childText3" refType="h" fact="0.3727"/>
                  <dgm:constr type="w" for="ch" forName="childText3" refType="w" fact="0.18482"/>
                  <dgm:constr type="h" for="ch" forName="childText3" refType="h" fact="0.4763"/>
                  <dgm:constr type="l" for="ch" forName="childText4" refType="w" fact="0.5545"/>
                  <dgm:constr type="t" for="ch" forName="childText4" refType="h" fact="0.4592"/>
                  <dgm:constr type="w" for="ch" forName="childText4" refType="w" fact="0.18482"/>
                  <dgm:constr type="h" for="ch" forName="childText4" refType="h" fact="0.4763"/>
                  <dgm:constr type="l" for="ch" forName="childText5" refType="w" fact="0.7393"/>
                  <dgm:constr type="t" for="ch" forName="childText5" refType="h" fact="0.5457"/>
                  <dgm:constr type="w" for="ch" forName="childText5" refType="w" fact="0.18482"/>
                  <dgm:constr type="h" for="ch" forName="childText5" refType="h" fact="0.476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594"/>
                  <dgm:constr type="l" for="ch" forName="parentText2" refType="w" fact="0.1848"/>
                  <dgm:constr type="t" for="ch" forName="parentText2" refType="h" fact="0.0865"/>
                  <dgm:constr type="w" for="ch" forName="parentText2" refType="w" fact="0.8152"/>
                  <dgm:constr type="h" for="ch" forName="parentText2" refType="h" fact="0.2594"/>
                  <dgm:constr type="l" for="ch" forName="parentText3" refType="w" fact="0.3696"/>
                  <dgm:constr type="t" for="ch" forName="parentText3" refType="h" fact="0.173"/>
                  <dgm:constr type="w" for="ch" forName="parentText3" refType="w" fact="0.6304"/>
                  <dgm:constr type="h" for="ch" forName="parentText3" refType="h" fact="0.2594"/>
                  <dgm:constr type="l" for="ch" forName="parentText4" refType="w" fact="0.5545"/>
                  <dgm:constr type="t" for="ch" forName="parentText4" refType="h" fact="0.2595"/>
                  <dgm:constr type="w" for="ch" forName="parentText4" refType="w" fact="0.4455"/>
                  <dgm:constr type="h" for="ch" forName="parentText4" refType="h" fact="0.2594"/>
                  <dgm:constr type="l" for="ch" forName="parentText5" refType="w" fact="0.7393"/>
                  <dgm:constr type="t" for="ch" forName="parentText5" refType="h" fact="0.346"/>
                  <dgm:constr type="w" for="ch" forName="parentText5" refType="w" fact="0.2607"/>
                  <dgm:constr type="h" for="ch" forName="parentText5" refType="h" fact="0.2594"/>
                </dgm:constrLst>
              </dgm:if>
              <dgm:else name="Name5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5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5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5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childText5" refType="primFontSz" refFor="des" refForName="parentText4" op="lte"/>
                  <dgm:constr type="primFontSz" for="des" forName="childText1" refType="primFontSz" refFor="des" refForName="parentText5" op="lte"/>
                  <dgm:constr type="primFontSz" for="des" forName="childText2" refType="primFontSz" refFor="des" refForName="parentText5" op="lte"/>
                  <dgm:constr type="primFontSz" for="des" forName="childText3" refType="primFontSz" refFor="des" refForName="parentText5" op="lte"/>
                  <dgm:constr type="primFontSz" for="des" forName="childText4" refType="primFontSz" refFor="des" refForName="parentText5" op="lte"/>
                  <dgm:constr type="primFontSz" for="des" forName="childText5" refType="primFontSz" refFor="des" refForName="parentText5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primFontSz" for="des" forName="childText5" refType="primFontSz" refFor="des" refForName="childText1" op="equ"/>
                  <dgm:constr type="l" for="ch" forName="childText1" refType="w" fact="0.81518"/>
                  <dgm:constr type="t" for="ch" forName="childText1" refType="h" fact="0.1997"/>
                  <dgm:constr type="w" for="ch" forName="childText1" refType="w" fact="0.18482"/>
                  <dgm:constr type="h" for="ch" forName="childText1" refType="h" fact="0.4763"/>
                  <dgm:constr type="l" for="ch" forName="childText2" refType="w" fact="0.63036"/>
                  <dgm:constr type="t" for="ch" forName="childText2" refType="h" fact="0.2862"/>
                  <dgm:constr type="w" for="ch" forName="childText2" refType="w" fact="0.18482"/>
                  <dgm:constr type="h" for="ch" forName="childText2" refType="h" fact="0.4763"/>
                  <dgm:constr type="l" for="ch" forName="childText3" refType="w" fact="0.44554"/>
                  <dgm:constr type="t" for="ch" forName="childText3" refType="h" fact="0.3727"/>
                  <dgm:constr type="w" for="ch" forName="childText3" refType="w" fact="0.18482"/>
                  <dgm:constr type="h" for="ch" forName="childText3" refType="h" fact="0.4763"/>
                  <dgm:constr type="l" for="ch" forName="childText4" refType="w" fact="0.26072"/>
                  <dgm:constr type="t" for="ch" forName="childText4" refType="h" fact="0.4592"/>
                  <dgm:constr type="w" for="ch" forName="childText4" refType="w" fact="0.18482"/>
                  <dgm:constr type="h" for="ch" forName="childText4" refType="h" fact="0.4763"/>
                  <dgm:constr type="l" for="ch" forName="childText5" refType="w" fact="0.0759"/>
                  <dgm:constr type="t" for="ch" forName="childText5" refType="h" fact="0.5457"/>
                  <dgm:constr type="w" for="ch" forName="childText5" refType="w" fact="0.18482"/>
                  <dgm:constr type="h" for="ch" forName="childText5" refType="h" fact="0.476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594"/>
                  <dgm:constr type="l" for="ch" forName="parentText2" refType="w" fact="0"/>
                  <dgm:constr type="t" for="ch" forName="parentText2" refType="h" fact="0.0865"/>
                  <dgm:constr type="w" for="ch" forName="parentText2" refType="w" fact="0.8152"/>
                  <dgm:constr type="h" for="ch" forName="parentText2" refType="h" fact="0.2594"/>
                  <dgm:constr type="l" for="ch" forName="parentText3" refType="w" fact="0"/>
                  <dgm:constr type="t" for="ch" forName="parentText3" refType="h" fact="0.173"/>
                  <dgm:constr type="w" for="ch" forName="parentText3" refType="w" fact="0.6304"/>
                  <dgm:constr type="h" for="ch" forName="parentText3" refType="h" fact="0.2594"/>
                  <dgm:constr type="l" for="ch" forName="parentText4" refType="w" fact="0"/>
                  <dgm:constr type="t" for="ch" forName="parentText4" refType="h" fact="0.2595"/>
                  <dgm:constr type="w" for="ch" forName="parentText4" refType="w" fact="0.4455"/>
                  <dgm:constr type="h" for="ch" forName="parentText4" refType="h" fact="0.2594"/>
                  <dgm:constr type="l" for="ch" forName="parentText5" refType="w" fact="0"/>
                  <dgm:constr type="t" for="ch" forName="parentText5" refType="h" fact="0.346"/>
                  <dgm:constr type="w" for="ch" forName="parentText5" refType="w" fact="0.2607"/>
                  <dgm:constr type="h" for="ch" forName="parentText5" refType="h" fact="0.2594"/>
                </dgm:constrLst>
              </dgm:else>
            </dgm:choose>
          </dgm:else>
        </dgm:choose>
      </dgm:else>
    </dgm:choose>
    <dgm:forEach name="Name52" axis="ch" ptType="node" cnt="1">
      <dgm:layoutNode name="parentText1" styleLbl="node1">
        <dgm:varLst>
          <dgm:chMax/>
          <dgm:chPref val="3"/>
          <dgm:bulletEnabled val="1"/>
        </dgm:varLst>
        <dgm:choose name="Name53">
          <dgm:if name="Name54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55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56">
        <dgm:if name="Name57" axis="ch" ptType="node" func="cnt" op="gte" val="1">
          <dgm:layoutNode name="childText1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58"/>
      </dgm:choose>
    </dgm:forEach>
    <dgm:forEach name="Name59" axis="ch" ptType="node" st="2" cnt="1">
      <dgm:layoutNode name="parentText2" styleLbl="node1">
        <dgm:varLst>
          <dgm:chMax/>
          <dgm:chPref val="3"/>
          <dgm:bulletEnabled val="1"/>
        </dgm:varLst>
        <dgm:choose name="Name60">
          <dgm:if name="Name61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62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63">
        <dgm:if name="Name64" axis="ch" ptType="node" func="cnt" op="gte" val="1">
          <dgm:layoutNode name="childText2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65"/>
      </dgm:choose>
    </dgm:forEach>
    <dgm:forEach name="Name66" axis="ch" ptType="node" st="3" cnt="1">
      <dgm:layoutNode name="parentText3" styleLbl="node1">
        <dgm:varLst>
          <dgm:chMax/>
          <dgm:chPref val="3"/>
          <dgm:bulletEnabled val="1"/>
        </dgm:varLst>
        <dgm:choose name="Name67">
          <dgm:if name="Name68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69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70">
        <dgm:if name="Name71" axis="ch" ptType="node" func="cnt" op="gte" val="1">
          <dgm:layoutNode name="childText3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72"/>
      </dgm:choose>
    </dgm:forEach>
    <dgm:forEach name="Name73" axis="ch" ptType="node" st="4" cnt="1">
      <dgm:layoutNode name="parentText4" styleLbl="node1">
        <dgm:varLst>
          <dgm:chMax/>
          <dgm:chPref val="3"/>
          <dgm:bulletEnabled val="1"/>
        </dgm:varLst>
        <dgm:choose name="Name74">
          <dgm:if name="Name75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76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77">
        <dgm:if name="Name78" axis="ch" ptType="node" func="cnt" op="gte" val="1">
          <dgm:layoutNode name="childText4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79"/>
      </dgm:choose>
    </dgm:forEach>
    <dgm:forEach name="Name80" axis="ch" ptType="node" st="5" cnt="1">
      <dgm:layoutNode name="parentText5" styleLbl="node1">
        <dgm:varLst>
          <dgm:chMax/>
          <dgm:chPref val="3"/>
          <dgm:bulletEnabled val="1"/>
        </dgm:varLst>
        <dgm:choose name="Name81">
          <dgm:if name="Name82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83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84">
        <dgm:if name="Name85" axis="ch" ptType="node" func="cnt" op="gte" val="1">
          <dgm:layoutNode name="childText5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86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800" y="4464028"/>
            <a:ext cx="9144000" cy="1641490"/>
          </a:xfrm>
        </p:spPr>
        <p:txBody>
          <a:bodyPr wrap="none" anchor="t">
            <a:normAutofit/>
          </a:bodyPr>
          <a:lstStyle>
            <a:lvl1pPr algn="r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09799" y="3694375"/>
            <a:ext cx="9144000" cy="754025"/>
          </a:xfrm>
        </p:spPr>
        <p:txBody>
          <a:bodyPr anchor="b">
            <a:normAutofit/>
          </a:bodyPr>
          <a:lstStyle>
            <a:lvl1pPr marL="0" indent="0" algn="r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19FB2-3AAB-4D03-B13A-2960828C78E3}" type="datetimeFigureOut">
              <a:rPr lang="en-US" dirty="0"/>
              <a:t>3/22/2020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n panorámic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367160"/>
            <a:ext cx="10515600" cy="81935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39788" y="987425"/>
            <a:ext cx="10515600" cy="337973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5186516"/>
            <a:ext cx="10514012" cy="682472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0C674-7DFC-42FE-B9CD-82963CDB1557}" type="datetimeFigureOut">
              <a:rPr lang="en-US" dirty="0"/>
              <a:t>3/22/2020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y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353434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489399"/>
            <a:ext cx="10514012" cy="1501826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76456F-F47D-4F25-8053-2A695DA0CA7D}" type="datetimeFigureOut">
              <a:rPr lang="en-US" dirty="0"/>
              <a:t>3/22/2020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365125"/>
            <a:ext cx="9302752" cy="2992904"/>
          </a:xfrm>
        </p:spPr>
        <p:txBody>
          <a:bodyPr anchor="ctr"/>
          <a:lstStyle>
            <a:lvl1pPr>
              <a:defRPr sz="44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501729"/>
            <a:ext cx="10512424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6C7379-69CC-4837-9905-BEBA22830C8A}" type="datetimeFigureOut">
              <a:rPr lang="en-US" dirty="0"/>
              <a:t>3/22/2020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1111044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2326967"/>
            <a:ext cx="10515600" cy="2511835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850581"/>
            <a:ext cx="10514012" cy="1140644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B8B7E-8AEE-4F10-BFEE-C999AD004D36}" type="datetimeFigureOut">
              <a:rPr lang="en-US" dirty="0"/>
              <a:t>3/22/2020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lumna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337282" y="188595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356798" y="257175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87994" y="1885950"/>
            <a:ext cx="2936241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s-ES" smtClean="0"/>
              <a:t>Haga clic para modificar el estilo de texto del patrón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77441" y="257175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29035" y="1885950"/>
            <a:ext cx="2932113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 dirty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s-ES" smtClean="0"/>
              <a:t>Haga clic para modificar el estilo de texto del patrón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29035" y="257175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8F3F9-58BC-440B-B37B-805B9055EF92}" type="datetimeFigureOut">
              <a:rPr lang="en-US" dirty="0"/>
              <a:t>3/22/2020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lumna de imagen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332085" y="4297503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2085" y="2256354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332085" y="4873765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997" y="4297503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68996" y="2256354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67644" y="4873764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04322" y="4297503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04321" y="2256354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04197" y="4873762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5A53AF-48EA-489D-8260-9DCAB666386A}" type="datetimeFigureOut">
              <a:rPr lang="en-US" dirty="0"/>
              <a:t>3/22/2020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D02AE-B9A4-47BD-AF8E-97E16144138B}" type="datetimeFigureOut">
              <a:rPr lang="en-US" dirty="0"/>
              <a:t>3/22/2020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0FD78B-DB02-4362-BCDC-98A55456977C}" type="datetimeFigureOut">
              <a:rPr lang="en-US" dirty="0"/>
              <a:t>3/22/2020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16976-5D93-46E4-A98A-FAD63E4D0EA8}" type="datetimeFigureOut">
              <a:rPr lang="en-US" dirty="0"/>
              <a:t>3/22/2020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854532" y="4464028"/>
            <a:ext cx="9144000" cy="1641490"/>
          </a:xfrm>
        </p:spPr>
        <p:txBody>
          <a:bodyPr wrap="none" anchor="t">
            <a:normAutofit/>
          </a:bodyPr>
          <a:lstStyle>
            <a:lvl1pPr algn="l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7000"/>
                        <a:lumOff val="53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854532" y="3693674"/>
            <a:ext cx="9144000" cy="754025"/>
          </a:xfrm>
        </p:spPr>
        <p:txBody>
          <a:bodyPr anchor="b">
            <a:normAutofit/>
          </a:bodyPr>
          <a:lstStyle>
            <a:lvl1pPr marL="0" indent="0" algn="l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39F4F5-F4D2-4D2A-AB60-88D37ADCB869}" type="datetimeFigureOut">
              <a:rPr lang="en-US" dirty="0"/>
              <a:t>3/22/2020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20000" y="1825625"/>
            <a:ext cx="5025216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19840" y="1825625"/>
            <a:ext cx="503396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BC6CE-6D1E-47E5-8859-F31AC5380EB2}" type="datetimeFigureOut">
              <a:rPr lang="en-US" dirty="0"/>
              <a:t>3/22/2020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681163"/>
            <a:ext cx="5025216" cy="823912"/>
          </a:xfrm>
        </p:spPr>
        <p:txBody>
          <a:bodyPr anchor="b"/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20000" y="2505075"/>
            <a:ext cx="5025216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19840" y="1681163"/>
            <a:ext cx="5035548" cy="823912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19840" y="2505075"/>
            <a:ext cx="5035548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4E7C4-4DA4-404D-9965-B13F2DD7D8BF}" type="datetimeFigureOut">
              <a:rPr lang="en-US" dirty="0"/>
              <a:t>3/22/2020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FB7AA-4A53-424F-AD41-70827B6504BA}" type="datetimeFigureOut">
              <a:rPr lang="en-US" dirty="0"/>
              <a:t>3/22/2020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884882-FB12-4BC8-9960-9AD8104D7FAE}" type="datetimeFigureOut">
              <a:rPr lang="en-US" dirty="0"/>
              <a:t>3/22/2020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1BD23-6E54-4D9D-AD88-A2813C73CC25}" type="datetimeFigureOut">
              <a:rPr lang="en-US" dirty="0"/>
              <a:t>3/22/2020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71A834-4F3C-4AF9-9C74-05EC35A0F292}" type="datetimeFigureOut">
              <a:rPr lang="en-US" dirty="0"/>
              <a:t>3/22/2020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825625"/>
            <a:ext cx="102338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51CF1133-3259-4C45-BABA-5B62D9C6F78D}" type="datetimeFigureOut">
              <a:rPr lang="en-US" dirty="0"/>
              <a:t>3/22/2020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6D22F896-40B5-4ADD-8801-0D06FADFA09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b="0" kern="1200">
          <a:gradFill flip="none" rotWithShape="1">
            <a:gsLst>
              <a:gs pos="28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  <a:tileRect/>
          </a:gra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gif"/><Relationship Id="rId3" Type="http://schemas.openxmlformats.org/officeDocument/2006/relationships/diagramLayout" Target="../diagrams/layout1.xml"/><Relationship Id="rId7" Type="http://schemas.openxmlformats.org/officeDocument/2006/relationships/image" Target="../media/image4.gif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Relationship Id="rId9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406399" y="1328943"/>
            <a:ext cx="10947400" cy="1641490"/>
          </a:xfrm>
        </p:spPr>
        <p:txBody>
          <a:bodyPr>
            <a:normAutofit/>
          </a:bodyPr>
          <a:lstStyle/>
          <a:p>
            <a:r>
              <a:rPr lang="es-ES" sz="8000" dirty="0" smtClean="0"/>
              <a:t>ORGANIZO MIS  DEBERES</a:t>
            </a:r>
            <a:endParaRPr lang="es-ES" sz="8000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s-ES" smtClean="0"/>
              <a:t> 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3774037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ítulo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 dirty="0"/>
          </a:p>
        </p:txBody>
      </p:sp>
      <p:graphicFrame>
        <p:nvGraphicFramePr>
          <p:cNvPr id="10" name="Marcador de contenido 9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48570611"/>
              </p:ext>
            </p:extLst>
          </p:nvPr>
        </p:nvGraphicFramePr>
        <p:xfrm>
          <a:off x="838200" y="2135983"/>
          <a:ext cx="8226424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1" name="Imagen 10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7659" y="3687536"/>
            <a:ext cx="2095500" cy="2095500"/>
          </a:xfrm>
          <a:prstGeom prst="rect">
            <a:avLst/>
          </a:prstGeom>
        </p:spPr>
      </p:pic>
      <p:pic>
        <p:nvPicPr>
          <p:cNvPr id="12" name="Imagen 11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7659" y="-80170"/>
            <a:ext cx="3749483" cy="2663725"/>
          </a:xfrm>
          <a:prstGeom prst="rect">
            <a:avLst/>
          </a:prstGeom>
        </p:spPr>
      </p:pic>
      <p:pic>
        <p:nvPicPr>
          <p:cNvPr id="13" name="Imagen 1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270998" y="2581275"/>
            <a:ext cx="2828925" cy="2701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91549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4561114" cy="1325563"/>
          </a:xfr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/>
          <a:lstStyle/>
          <a:p>
            <a:r>
              <a:rPr lang="es-ES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1.-PLANIFICO</a:t>
            </a:r>
            <a:endParaRPr lang="es-ES" b="1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408800" y="1796597"/>
            <a:ext cx="10233800" cy="4351338"/>
          </a:xfrm>
        </p:spPr>
        <p:txBody>
          <a:bodyPr/>
          <a:lstStyle/>
          <a:p>
            <a:r>
              <a:rPr lang="es-ES" dirty="0" smtClean="0"/>
              <a:t>Me aseguro que tengo cerca los libros, los cuadernos</a:t>
            </a:r>
          </a:p>
          <a:p>
            <a:pPr marL="0" indent="0">
              <a:buNone/>
            </a:pPr>
            <a:r>
              <a:rPr lang="es-ES" dirty="0" smtClean="0"/>
              <a:t>y el material para  escribir y borrar.</a:t>
            </a:r>
          </a:p>
          <a:p>
            <a:endParaRPr lang="es-ES" dirty="0"/>
          </a:p>
          <a:p>
            <a:endParaRPr lang="es-ES" dirty="0" smtClean="0"/>
          </a:p>
          <a:p>
            <a:r>
              <a:rPr lang="es-ES" dirty="0" smtClean="0"/>
              <a:t>Hago una lista con las tareas y las ordeno: </a:t>
            </a:r>
            <a:r>
              <a:rPr lang="es-ES" i="1" dirty="0" smtClean="0">
                <a:solidFill>
                  <a:schemeClr val="tx2"/>
                </a:solidFill>
              </a:rPr>
              <a:t>(por ejemplo)</a:t>
            </a:r>
          </a:p>
          <a:p>
            <a:r>
              <a:rPr lang="es-ES" dirty="0" smtClean="0"/>
              <a:t>1º Matemáticas</a:t>
            </a:r>
          </a:p>
          <a:p>
            <a:r>
              <a:rPr lang="es-ES" dirty="0" smtClean="0"/>
              <a:t>2º Sociales</a:t>
            </a:r>
          </a:p>
          <a:p>
            <a:r>
              <a:rPr lang="es-ES" dirty="0" smtClean="0"/>
              <a:t>3º Lengua</a:t>
            </a:r>
          </a:p>
          <a:p>
            <a:pPr marL="0" indent="0">
              <a:buNone/>
            </a:pPr>
            <a:endParaRPr lang="es-ES" dirty="0"/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97788" y="4409449"/>
            <a:ext cx="2259240" cy="2359651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89484" y="2241712"/>
            <a:ext cx="1611086" cy="1722623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13371" y="144236"/>
            <a:ext cx="2952296" cy="18015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79930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4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4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4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" presetClass="entr" presetSubtype="4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75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75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2" presetClass="entr" presetSubtype="4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75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75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es-ES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2.-ESTIMO EL TIEMPO PARA CADA ASIGNATURA  Y DESCANSOS</a:t>
            </a:r>
            <a:endParaRPr lang="es-ES" b="1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1120000" y="1825624"/>
            <a:ext cx="10233800" cy="5032375"/>
          </a:xfrm>
        </p:spPr>
        <p:txBody>
          <a:bodyPr>
            <a:normAutofit/>
          </a:bodyPr>
          <a:lstStyle/>
          <a:p>
            <a:pPr algn="ctr"/>
            <a:r>
              <a:rPr lang="es-ES" dirty="0" smtClean="0"/>
              <a:t>Por ejemplo:</a:t>
            </a:r>
          </a:p>
          <a:p>
            <a:r>
              <a:rPr lang="es-ES" dirty="0" smtClean="0"/>
              <a:t>Matemáticas </a:t>
            </a:r>
          </a:p>
          <a:p>
            <a:pPr lvl="2"/>
            <a:r>
              <a:rPr lang="es-ES" dirty="0" smtClean="0"/>
              <a:t>3 problemas………………………………….. (12- 15 minutos)</a:t>
            </a:r>
          </a:p>
          <a:p>
            <a:pPr lvl="2"/>
            <a:r>
              <a:rPr lang="es-ES" dirty="0" smtClean="0"/>
              <a:t>2 divisiones……………………………………. (10 minutos)</a:t>
            </a:r>
          </a:p>
          <a:p>
            <a:r>
              <a:rPr lang="es-ES" dirty="0" smtClean="0">
                <a:solidFill>
                  <a:schemeClr val="accent6"/>
                </a:solidFill>
              </a:rPr>
              <a:t>TIEMPO LIBRE   			</a:t>
            </a:r>
            <a:r>
              <a:rPr lang="es-ES" dirty="0">
                <a:solidFill>
                  <a:schemeClr val="accent6"/>
                </a:solidFill>
              </a:rPr>
              <a:t> </a:t>
            </a:r>
            <a:r>
              <a:rPr lang="es-ES" dirty="0" smtClean="0">
                <a:solidFill>
                  <a:schemeClr val="accent6"/>
                </a:solidFill>
              </a:rPr>
              <a:t>         15 MINUTOS</a:t>
            </a:r>
          </a:p>
          <a:p>
            <a:r>
              <a:rPr lang="es-ES" dirty="0" smtClean="0"/>
              <a:t>Sociales </a:t>
            </a:r>
          </a:p>
          <a:p>
            <a:pPr lvl="2"/>
            <a:r>
              <a:rPr lang="es-ES" dirty="0" smtClean="0"/>
              <a:t>Hacer un esquema ………………………………( 10 minutos)</a:t>
            </a:r>
          </a:p>
          <a:p>
            <a:r>
              <a:rPr lang="es-ES" dirty="0" smtClean="0">
                <a:solidFill>
                  <a:schemeClr val="accent6"/>
                </a:solidFill>
              </a:rPr>
              <a:t>TIEMPO DE DESCANSO		15 MINUTOS</a:t>
            </a:r>
          </a:p>
          <a:p>
            <a:r>
              <a:rPr lang="es-ES" dirty="0" smtClean="0"/>
              <a:t>Lengua:</a:t>
            </a:r>
          </a:p>
          <a:p>
            <a:pPr lvl="2"/>
            <a:r>
              <a:rPr lang="es-ES" dirty="0" smtClean="0"/>
              <a:t>Hacer 3 ejercicios …………………………………..(15 minutos)</a:t>
            </a:r>
          </a:p>
          <a:p>
            <a:pPr lvl="2"/>
            <a:r>
              <a:rPr lang="es-ES" dirty="0" smtClean="0"/>
              <a:t>Lectura comprensiva ………………………………( 5 minutos)</a:t>
            </a: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5334" y="188685"/>
            <a:ext cx="2090552" cy="2452914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80627" y="2280288"/>
            <a:ext cx="939161" cy="93916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335653" y="3770990"/>
            <a:ext cx="1101046" cy="110104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772301" y="5524457"/>
            <a:ext cx="778100" cy="1163219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219788" y="2881063"/>
            <a:ext cx="1092199" cy="109219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439694" y="4541368"/>
            <a:ext cx="1091279" cy="1091279"/>
          </a:xfrm>
          <a:prstGeom prst="rect">
            <a:avLst/>
          </a:prstGeom>
        </p:spPr>
      </p:pic>
      <p:sp>
        <p:nvSpPr>
          <p:cNvPr id="10" name="Flecha curvada hacia abajo 9"/>
          <p:cNvSpPr/>
          <p:nvPr/>
        </p:nvSpPr>
        <p:spPr>
          <a:xfrm>
            <a:off x="9161351" y="2449753"/>
            <a:ext cx="741084" cy="431310"/>
          </a:xfrm>
          <a:prstGeom prst="curvedDownArrow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tx1"/>
              </a:solidFill>
            </a:endParaRPr>
          </a:p>
        </p:txBody>
      </p:sp>
      <p:pic>
        <p:nvPicPr>
          <p:cNvPr id="11" name="Imagen 1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183193" y="3209545"/>
            <a:ext cx="847417" cy="554784"/>
          </a:xfrm>
          <a:prstGeom prst="rect">
            <a:avLst/>
          </a:prstGeom>
        </p:spPr>
      </p:pic>
      <p:pic>
        <p:nvPicPr>
          <p:cNvPr id="12" name="Imagen 1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7815900">
            <a:off x="10620640" y="4974951"/>
            <a:ext cx="847417" cy="554784"/>
          </a:xfrm>
          <a:prstGeom prst="rect">
            <a:avLst/>
          </a:prstGeom>
        </p:spPr>
      </p:pic>
      <p:pic>
        <p:nvPicPr>
          <p:cNvPr id="13" name="Imagen 1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7150731">
            <a:off x="9798784" y="5828674"/>
            <a:ext cx="847417" cy="5547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57719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7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75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75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75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75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75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75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75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75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75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75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351316" y="292553"/>
            <a:ext cx="7565571" cy="1325563"/>
          </a:xfr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es-ES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3.- RECOJO LA MESA</a:t>
            </a:r>
            <a:endParaRPr lang="es-ES" b="1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75644" y="1821542"/>
            <a:ext cx="6516914" cy="48876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05681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es-ES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4.-¡¡TIEMPO LIBRE!!</a:t>
            </a:r>
            <a:endParaRPr lang="es-ES" b="1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7164" y="2090737"/>
            <a:ext cx="6997672" cy="39326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48886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theme/theme1.xml><?xml version="1.0" encoding="utf-8"?>
<a:theme xmlns:a="http://schemas.openxmlformats.org/drawingml/2006/main" name="Profundidad">
  <a:themeElements>
    <a:clrScheme name="Depth">
      <a:dk1>
        <a:sysClr val="windowText" lastClr="000000"/>
      </a:dk1>
      <a:lt1>
        <a:sysClr val="window" lastClr="FFFFFF"/>
      </a:lt1>
      <a:dk2>
        <a:srgbClr val="455F51"/>
      </a:dk2>
      <a:lt2>
        <a:srgbClr val="94D7E4"/>
      </a:lt2>
      <a:accent1>
        <a:srgbClr val="41AEBD"/>
      </a:accent1>
      <a:accent2>
        <a:srgbClr val="97E9D5"/>
      </a:accent2>
      <a:accent3>
        <a:srgbClr val="A2CF49"/>
      </a:accent3>
      <a:accent4>
        <a:srgbClr val="608F3D"/>
      </a:accent4>
      <a:accent5>
        <a:srgbClr val="F4DE3A"/>
      </a:accent5>
      <a:accent6>
        <a:srgbClr val="FCB11C"/>
      </a:accent6>
      <a:hlink>
        <a:srgbClr val="FBCA98"/>
      </a:hlink>
      <a:folHlink>
        <a:srgbClr val="D3B86D"/>
      </a:folHlink>
    </a:clrScheme>
    <a:fontScheme name="Depth">
      <a:maj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epth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epth" id="{7BEAFC2A-325C-49C4-AC08-2B765DA903F9}" vid="{1735E755-43E6-43AA-ABA2-C989ECC79AF5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Profundidad</Template>
  <TotalTime>1817</TotalTime>
  <Words>89</Words>
  <Application>Microsoft Office PowerPoint</Application>
  <PresentationFormat>Panorámica</PresentationFormat>
  <Paragraphs>28</Paragraphs>
  <Slides>6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6</vt:i4>
      </vt:variant>
    </vt:vector>
  </HeadingPairs>
  <TitlesOfParts>
    <vt:vector size="9" baseType="lpstr">
      <vt:lpstr>Arial</vt:lpstr>
      <vt:lpstr>Corbel</vt:lpstr>
      <vt:lpstr>Profundidad</vt:lpstr>
      <vt:lpstr>ORGANIZO MIS  DEBERES</vt:lpstr>
      <vt:lpstr>Presentación de PowerPoint</vt:lpstr>
      <vt:lpstr>1.-PLANIFICO</vt:lpstr>
      <vt:lpstr>2.-ESTIMO EL TIEMPO PARA CADA ASIGNATURA  Y DESCANSOS</vt:lpstr>
      <vt:lpstr>3.- RECOJO LA MESA</vt:lpstr>
      <vt:lpstr>4.-¡¡TIEMPO LIBRE!!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ORGANIZO MIS  DEBERES</dc:title>
  <dc:creator>Ruth Vega</dc:creator>
  <cp:lastModifiedBy>Ruth Vega</cp:lastModifiedBy>
  <cp:revision>25</cp:revision>
  <dcterms:created xsi:type="dcterms:W3CDTF">2020-03-20T11:47:02Z</dcterms:created>
  <dcterms:modified xsi:type="dcterms:W3CDTF">2020-03-22T22:23:12Z</dcterms:modified>
</cp:coreProperties>
</file>