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381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08ABD9-DDD6-4D74-A9C9-32A1A4B8524C}" v="1376" dt="2023-11-04T22:13:53.0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11/4/2023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23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05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117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101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618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02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11/4/2023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43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11/4/2023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050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11/4/2023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481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11/4/2023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10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11/4/2023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4751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27" r:id="rId5"/>
    <p:sldLayoutId id="2147483833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400" b="1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Rectangle 163">
            <a:extLst>
              <a:ext uri="{FF2B5EF4-FFF2-40B4-BE49-F238E27FC236}">
                <a16:creationId xmlns:a16="http://schemas.microsoft.com/office/drawing/2014/main" id="{EA4E4267-CAF0-4C38-8DC6-CD3B1A9F0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0EE3ACC5-126D-4BA4-8B45-7F0B5B839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384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AB2868F7-FE10-4289-A5BD-90763C7A2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3866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BD94142C-10EE-487C-A327-404FDF358F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6197" y="643464"/>
            <a:ext cx="4143830" cy="556630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5F7FAC2D-7A74-4939-A917-A1A5AF935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1587" y="806860"/>
            <a:ext cx="3813048" cy="5239512"/>
          </a:xfrm>
          <a:prstGeom prst="rect">
            <a:avLst/>
          </a:prstGeom>
          <a:noFill/>
          <a:ln w="6350" cap="sq" cmpd="sng" algn="ctr">
            <a:solidFill>
              <a:schemeClr val="bg1"/>
            </a:solidFill>
            <a:prstDash val="solid"/>
            <a:miter lim="800000"/>
          </a:ln>
          <a:effectLst/>
        </p:spPr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D89F8B0-792D-B80E-76F5-6A23100F59E2}"/>
              </a:ext>
            </a:extLst>
          </p:cNvPr>
          <p:cNvSpPr txBox="1"/>
          <p:nvPr/>
        </p:nvSpPr>
        <p:spPr>
          <a:xfrm>
            <a:off x="825172" y="1545391"/>
            <a:ext cx="3826545" cy="313537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83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700" cap="all" spc="-100">
                <a:solidFill>
                  <a:schemeClr val="bg1"/>
                </a:solidFill>
                <a:latin typeface="+mj-lt"/>
              </a:rPr>
              <a:t>Instrucciones para realizar tu espacio de actividades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BA53A868-C420-4BAE-9244-EC162AF05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7992" y="640856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C2686EF3-81CC-419F-96C3-002A758803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882292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F8D93CCA-A85E-4529-A6F0-8BB54D27BC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73932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1ECFA516-C18C-41AE-AFF2-A0D0A59C9E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882292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1" descr="Patrones coloridos en el cielo">
            <a:extLst>
              <a:ext uri="{FF2B5EF4-FFF2-40B4-BE49-F238E27FC236}">
                <a16:creationId xmlns:a16="http://schemas.microsoft.com/office/drawing/2014/main" id="{0764594A-0A8B-2D9D-36CE-99C22E80262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622" r="7627" b="-1"/>
          <a:stretch/>
        </p:blipFill>
        <p:spPr>
          <a:xfrm>
            <a:off x="5217174" y="884326"/>
            <a:ext cx="6202238" cy="4884939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9AF5A1E9-F173-E4CD-0A94-22C165D190B3}"/>
              </a:ext>
            </a:extLst>
          </p:cNvPr>
          <p:cNvSpPr txBox="1"/>
          <p:nvPr/>
        </p:nvSpPr>
        <p:spPr>
          <a:xfrm>
            <a:off x="3031434" y="2120347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E1AC97A-1400-CDDA-AD3D-B0CB7342581C}"/>
              </a:ext>
            </a:extLst>
          </p:cNvPr>
          <p:cNvSpPr txBox="1"/>
          <p:nvPr/>
        </p:nvSpPr>
        <p:spPr>
          <a:xfrm>
            <a:off x="5606546" y="1180505"/>
            <a:ext cx="5647425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1.</a:t>
            </a:r>
            <a:r>
              <a:rPr lang="es-ES" dirty="0">
                <a:solidFill>
                  <a:schemeClr val="bg1"/>
                </a:solidFill>
              </a:rPr>
              <a:t>Aprender los signos en bimodal</a:t>
            </a:r>
          </a:p>
          <a:p>
            <a:r>
              <a:rPr lang="es-ES" dirty="0">
                <a:solidFill>
                  <a:schemeClr val="bg1"/>
                </a:solidFill>
              </a:rPr>
              <a:t>Nivel 0-1: año Comer, beber, dormir.</a:t>
            </a:r>
          </a:p>
          <a:p>
            <a:r>
              <a:rPr lang="es-ES" dirty="0">
                <a:solidFill>
                  <a:schemeClr val="bg1"/>
                </a:solidFill>
              </a:rPr>
              <a:t>Nivel 1-2 años: Papa, mama, cantar, contar un cuento.</a:t>
            </a:r>
          </a:p>
          <a:p>
            <a:r>
              <a:rPr lang="es-ES" dirty="0">
                <a:solidFill>
                  <a:schemeClr val="bg1"/>
                </a:solidFill>
              </a:rPr>
              <a:t>Nivel 2-3 años: jugar, actividad, patio, alimentos.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7C08B4F5-4340-F664-E381-97E6B6B8C56D}"/>
              </a:ext>
            </a:extLst>
          </p:cNvPr>
          <p:cNvSpPr txBox="1"/>
          <p:nvPr/>
        </p:nvSpPr>
        <p:spPr>
          <a:xfrm>
            <a:off x="5509653" y="2690754"/>
            <a:ext cx="4583501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2</a:t>
            </a:r>
            <a:r>
              <a:rPr lang="es-ES" dirty="0">
                <a:solidFill>
                  <a:schemeClr val="bg1"/>
                </a:solidFill>
              </a:rPr>
              <a:t>. Cada nivel, deberá adquirir el conocimiento de los signos que por nivel se detallan en la instrucción numero 1. Si encuentra dificultades para en REPOSTAJE  y después continuará hasta la META.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368FA6B4-A889-3C10-9E22-B604FA999A2D}"/>
              </a:ext>
            </a:extLst>
          </p:cNvPr>
          <p:cNvSpPr txBox="1"/>
          <p:nvPr/>
        </p:nvSpPr>
        <p:spPr>
          <a:xfrm>
            <a:off x="5511841" y="4276014"/>
            <a:ext cx="5057954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3.</a:t>
            </a:r>
            <a:r>
              <a:rPr lang="es-ES" dirty="0">
                <a:solidFill>
                  <a:schemeClr val="bg1"/>
                </a:solidFill>
              </a:rPr>
              <a:t> Todos los conceptos serán sumatorios de un nivel a otro por lo tanto al pasar de nivel deberán recordar los anteriores. Poder comunicarnos desde la primera infancia será el objetivo para hacer niños y niñas felices.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83BE82A-C4A9-73EE-498C-BA0818E4C2C5}"/>
              </a:ext>
            </a:extLst>
          </p:cNvPr>
          <p:cNvSpPr txBox="1"/>
          <p:nvPr/>
        </p:nvSpPr>
        <p:spPr>
          <a:xfrm>
            <a:off x="1216155" y="5572213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dirty="0"/>
              <a:t>Encarni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B03AD18-9024-64BB-61C1-5CC688A300F5}"/>
              </a:ext>
            </a:extLst>
          </p:cNvPr>
          <p:cNvSpPr txBox="1"/>
          <p:nvPr/>
        </p:nvSpPr>
        <p:spPr>
          <a:xfrm>
            <a:off x="950597" y="5573623"/>
            <a:ext cx="323203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u="sng" dirty="0">
                <a:solidFill>
                  <a:srgbClr val="7030A0"/>
                </a:solidFill>
              </a:rPr>
              <a:t>Encarnación Juárez Barroso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EC5FEAD-0294-9A5D-1B41-6DDF6BA59343}"/>
              </a:ext>
            </a:extLst>
          </p:cNvPr>
          <p:cNvSpPr txBox="1"/>
          <p:nvPr/>
        </p:nvSpPr>
        <p:spPr>
          <a:xfrm>
            <a:off x="1521462" y="811333"/>
            <a:ext cx="245565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rgbClr val="09381E"/>
                </a:solidFill>
              </a:rPr>
              <a:t>Primer ciclo 0-3 años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8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96A9A9"/>
      </a:accent1>
      <a:accent2>
        <a:srgbClr val="CB58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D0690C"/>
      </a:hlink>
      <a:folHlink>
        <a:srgbClr val="9696A0"/>
      </a:folHlink>
    </a:clrScheme>
    <a:fontScheme name="Savon">
      <a:maj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SavonVTI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220</cp:revision>
  <dcterms:created xsi:type="dcterms:W3CDTF">2023-11-04T21:02:30Z</dcterms:created>
  <dcterms:modified xsi:type="dcterms:W3CDTF">2023-11-04T22:17:55Z</dcterms:modified>
</cp:coreProperties>
</file>