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81D531-B588-4492-B4CB-8DDEDD46748B}" v="38" dt="2023-07-19T18:44:14.0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20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19/07/2023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19/07/2023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19/07/2023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09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19/07/2023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81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19/07/2023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19/07/2023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19/07/2023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19/07/2023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19/07/2023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19/07/2023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19/07/2023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t>19/07/2023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09588DA8-065E-4F6F-8EFD-43104AB2E0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C4285719-470E-454C-AF62-8323075F1F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CD9FE4EF-C4D8-49A0-B2FF-81D8DB7D8A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4300840D-0A0B-4512-BACA-B439D5B9C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D2B78728-A580-49A7-84F9-6EF6F583AD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38FAA1A1-D861-433F-88FA-1E9D6FD31D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8D71EDA1-87BF-4D5D-AB79-F346FD1927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66722" y="586855"/>
            <a:ext cx="3201366" cy="33874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Brookies de chocolate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810259" y="649480"/>
            <a:ext cx="6555347" cy="5546047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l"/>
            <a:r>
              <a:rPr lang="en-US" sz="2000" dirty="0"/>
              <a:t>INGREDIENTES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400" dirty="0"/>
          </a:p>
          <a:p>
            <a:pPr algn="l"/>
            <a:r>
              <a:rPr lang="en-US" sz="1400" b="1" i="1" dirty="0"/>
              <a:t>Para el brownie: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1400" dirty="0"/>
              <a:t> 140 gr. de chocolate negro 70%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1400" dirty="0"/>
              <a:t>80 gr. de </a:t>
            </a:r>
            <a:r>
              <a:rPr lang="en-US" sz="1400" dirty="0" err="1"/>
              <a:t>harina</a:t>
            </a:r>
            <a:r>
              <a:rPr lang="en-US" sz="1400" dirty="0"/>
              <a:t> de </a:t>
            </a:r>
            <a:r>
              <a:rPr lang="en-US" sz="1400" dirty="0" err="1"/>
              <a:t>trigo</a:t>
            </a:r>
            <a:r>
              <a:rPr lang="en-US" sz="1400" dirty="0"/>
              <a:t>, de </a:t>
            </a:r>
            <a:r>
              <a:rPr lang="en-US" sz="1400" dirty="0" err="1"/>
              <a:t>repostería</a:t>
            </a:r>
            <a:endParaRPr lang="en-US" sz="1400" dirty="0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1400" dirty="0"/>
              <a:t>80 gr. de </a:t>
            </a:r>
            <a:r>
              <a:rPr lang="en-US" sz="1400" dirty="0" err="1"/>
              <a:t>mantequilla</a:t>
            </a:r>
            <a:endParaRPr lang="en-US" sz="1400" dirty="0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1400" dirty="0"/>
              <a:t>50 gr. de </a:t>
            </a:r>
            <a:r>
              <a:rPr lang="en-US" sz="1400" dirty="0" err="1"/>
              <a:t>nueces</a:t>
            </a:r>
            <a:r>
              <a:rPr lang="en-US" sz="1400" dirty="0"/>
              <a:t> (</a:t>
            </a:r>
            <a:r>
              <a:rPr lang="en-US" sz="1400" dirty="0" err="1"/>
              <a:t>picadas</a:t>
            </a:r>
            <a:r>
              <a:rPr lang="en-US" sz="1400" dirty="0"/>
              <a:t>)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1400" dirty="0"/>
              <a:t>3 </a:t>
            </a:r>
            <a:r>
              <a:rPr lang="en-US" sz="1400" dirty="0" err="1"/>
              <a:t>huevos</a:t>
            </a:r>
            <a:r>
              <a:rPr lang="en-US" sz="1400" dirty="0"/>
              <a:t> </a:t>
            </a:r>
            <a:r>
              <a:rPr lang="en-US" sz="1400" dirty="0" err="1"/>
              <a:t>tamaño</a:t>
            </a:r>
            <a:r>
              <a:rPr lang="en-US" sz="1400" dirty="0"/>
              <a:t> M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1400" dirty="0"/>
              <a:t>80 gr. de </a:t>
            </a:r>
            <a:r>
              <a:rPr lang="en-US" sz="1400" dirty="0" err="1"/>
              <a:t>azúcar</a:t>
            </a:r>
            <a:r>
              <a:rPr lang="en-US" sz="1400" dirty="0"/>
              <a:t> </a:t>
            </a:r>
            <a:r>
              <a:rPr lang="en-US" sz="1400" dirty="0" err="1" smtClean="0"/>
              <a:t>moreno</a:t>
            </a:r>
            <a:endParaRPr lang="en-US" sz="1400" smtClean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400" dirty="0"/>
          </a:p>
          <a:p>
            <a:pPr algn="l"/>
            <a:r>
              <a:rPr lang="en-US" sz="1400" b="1" i="1" dirty="0"/>
              <a:t>Para la masa de Cookies</a:t>
            </a:r>
            <a:r>
              <a:rPr lang="en-US" sz="1400" i="1" dirty="0"/>
              <a:t>: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1400" dirty="0"/>
              <a:t>170 gr. de </a:t>
            </a:r>
            <a:r>
              <a:rPr lang="en-US" sz="1400" dirty="0" err="1"/>
              <a:t>harina</a:t>
            </a:r>
            <a:r>
              <a:rPr lang="en-US" sz="1400" dirty="0"/>
              <a:t> de </a:t>
            </a:r>
            <a:r>
              <a:rPr lang="en-US" sz="1400" dirty="0" err="1"/>
              <a:t>trigo</a:t>
            </a:r>
            <a:r>
              <a:rPr lang="en-US" sz="1400" dirty="0"/>
              <a:t>, de </a:t>
            </a:r>
            <a:r>
              <a:rPr lang="en-US" sz="1400" dirty="0" err="1"/>
              <a:t>repostería</a:t>
            </a:r>
            <a:endParaRPr lang="en-US" sz="1400" dirty="0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1400" dirty="0"/>
              <a:t>100 gr. de </a:t>
            </a:r>
            <a:r>
              <a:rPr lang="en-US" sz="1400" dirty="0" err="1"/>
              <a:t>pepitas</a:t>
            </a:r>
            <a:r>
              <a:rPr lang="en-US" sz="1400" dirty="0"/>
              <a:t> de chocolate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1400" dirty="0"/>
              <a:t>100 gr. de </a:t>
            </a:r>
            <a:r>
              <a:rPr lang="en-US" sz="1400" dirty="0" err="1"/>
              <a:t>mantequilla</a:t>
            </a:r>
            <a:endParaRPr lang="en-US" sz="1400" dirty="0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1400" dirty="0"/>
              <a:t>120 gr. de </a:t>
            </a:r>
            <a:r>
              <a:rPr lang="en-US" sz="1400" dirty="0" err="1"/>
              <a:t>azúcar</a:t>
            </a:r>
            <a:r>
              <a:rPr lang="en-US" sz="1400" dirty="0"/>
              <a:t> </a:t>
            </a:r>
            <a:r>
              <a:rPr lang="en-US" sz="1400" dirty="0" err="1"/>
              <a:t>moreno</a:t>
            </a:r>
            <a:endParaRPr lang="en-US" sz="1400" dirty="0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1400" dirty="0"/>
              <a:t>1 </a:t>
            </a:r>
            <a:r>
              <a:rPr lang="en-US" sz="1400" dirty="0" err="1"/>
              <a:t>huevo</a:t>
            </a:r>
            <a:r>
              <a:rPr lang="en-US" sz="1400" dirty="0"/>
              <a:t> </a:t>
            </a:r>
            <a:r>
              <a:rPr lang="en-US" sz="1400" dirty="0" err="1"/>
              <a:t>tamaño</a:t>
            </a:r>
            <a:r>
              <a:rPr lang="en-US" sz="1400" dirty="0"/>
              <a:t> M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1400" dirty="0"/>
              <a:t>1 </a:t>
            </a:r>
            <a:r>
              <a:rPr lang="en-US" sz="1400" dirty="0" err="1"/>
              <a:t>cucharadita</a:t>
            </a:r>
            <a:r>
              <a:rPr lang="en-US" sz="1400" dirty="0"/>
              <a:t> (café) de </a:t>
            </a:r>
            <a:r>
              <a:rPr lang="en-US" sz="1400" dirty="0" err="1"/>
              <a:t>levadura</a:t>
            </a:r>
            <a:r>
              <a:rPr lang="en-US" sz="1400" dirty="0"/>
              <a:t> </a:t>
            </a:r>
            <a:r>
              <a:rPr lang="en-US" sz="1400" dirty="0" err="1"/>
              <a:t>química</a:t>
            </a:r>
            <a:r>
              <a:rPr lang="en-US" sz="1400" dirty="0"/>
              <a:t> </a:t>
            </a:r>
            <a:r>
              <a:rPr lang="en-US" sz="1400" dirty="0" err="1"/>
              <a:t>en</a:t>
            </a:r>
            <a:r>
              <a:rPr lang="en-US" sz="1400" dirty="0"/>
              <a:t> </a:t>
            </a:r>
            <a:r>
              <a:rPr lang="en-US" sz="1400" dirty="0" err="1"/>
              <a:t>polvo</a:t>
            </a:r>
            <a:r>
              <a:rPr lang="en-US" sz="1400" dirty="0"/>
              <a:t> (</a:t>
            </a:r>
            <a:r>
              <a:rPr lang="en-US" sz="1400" dirty="0" err="1"/>
              <a:t>tipo</a:t>
            </a:r>
            <a:r>
              <a:rPr lang="en-US" sz="1400" dirty="0"/>
              <a:t> Royal)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1400" dirty="0" err="1"/>
              <a:t>Bandeja</a:t>
            </a:r>
            <a:r>
              <a:rPr lang="en-US" sz="1400" dirty="0"/>
              <a:t> para </a:t>
            </a:r>
            <a:r>
              <a:rPr lang="en-US" sz="1400" dirty="0" err="1"/>
              <a:t>hornear</a:t>
            </a:r>
            <a:r>
              <a:rPr lang="en-US" sz="1400" dirty="0"/>
              <a:t>, de 20x30 cm. y </a:t>
            </a:r>
            <a:r>
              <a:rPr lang="en-US" sz="1400" dirty="0" err="1"/>
              <a:t>papel</a:t>
            </a:r>
            <a:r>
              <a:rPr lang="en-US" sz="1400" dirty="0"/>
              <a:t> para </a:t>
            </a:r>
            <a:r>
              <a:rPr lang="en-US" sz="1400" dirty="0" err="1"/>
              <a:t>hornear</a:t>
            </a:r>
            <a:endParaRPr lang="en-US" sz="1400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Personalizado</PresentationFormat>
  <Paragraphs>19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Brookies de chocolate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>Mayte</cp:lastModifiedBy>
  <cp:revision>29</cp:revision>
  <dcterms:created xsi:type="dcterms:W3CDTF">2023-07-19T18:38:07Z</dcterms:created>
  <dcterms:modified xsi:type="dcterms:W3CDTF">2023-07-19T19:44:19Z</dcterms:modified>
</cp:coreProperties>
</file>