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010031-B7C3-4ACF-9BB8-632E89437CFD}" v="393" dt="2023-10-22T16:52:33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48002-315D-49B1-B10F-137139C4B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896" y="1122363"/>
            <a:ext cx="7276733" cy="3381398"/>
          </a:xfrm>
        </p:spPr>
        <p:txBody>
          <a:bodyPr anchor="b">
            <a:normAutofit/>
          </a:bodyPr>
          <a:lstStyle>
            <a:lvl1pPr algn="l">
              <a:defRPr sz="4800" cap="none"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535E0-4D9C-4DCA-8569-64503C5DC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894" y="4612942"/>
            <a:ext cx="7276733" cy="1181683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83B68-70CF-4A98-948C-6EA4BD68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C2EF9-7F83-4AD3-B3F6-B9D4618D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B751B-3464-41CD-B728-A72BB191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32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B5731-248B-49C2-93DE-8A3260C9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4D5C5-3D5A-4F3D-8A08-7053DACF1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E5372-3FC6-4227-B2DD-6CB24E65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B1B1-B637-4E46-B64C-F082B54C2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567AD-4B78-41F6-B814-726D4BD4C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674D5E-67E6-4C23-B80A-0C66B53315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76299"/>
            <a:ext cx="2628900" cy="5181601"/>
          </a:xfrm>
        </p:spPr>
        <p:txBody>
          <a:bodyPr vert="eaVert"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FEFF2A-08E8-447D-85C7-7D5A9C422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76299"/>
            <a:ext cx="7734300" cy="51816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0030D-E580-4B0C-B5A8-2C8A094D9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DCAEB-1B6E-492E-918E-47179AF4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E4A38-A745-436E-9E33-63B9F81C0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1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BFD42-94A9-4345-AF38-7D562B502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4C458-A63B-4032-B4EC-732DAC188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855B5-7F2F-408B-800D-92CB34B99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03412-EA6B-43CA-8B3A-F502587CB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6E9EE-F895-4ECE-B4B2-586D65ED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819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193F-AFAD-4A9A-B0EF-530DFB19D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876299"/>
            <a:ext cx="7876722" cy="37131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1BBE4-9FC1-4F89-B120-1C49D816F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46170"/>
            <a:ext cx="6781301" cy="1048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30A6B-E3FD-4920-8128-C263CA1D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66B85-0649-47DB-AD69-458D8F600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25931-A293-42E9-BDF5-B2AE121D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99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262B-ECD6-47BB-A6F1-92A6033E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B8779-51E9-44D1-9F7B-28F3C6D3C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8474" y="2080517"/>
            <a:ext cx="4970124" cy="39773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E8BFB-5295-4C5E-9CB1-E276E9D0E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899" y="2080517"/>
            <a:ext cx="4970124" cy="3977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E22BF-1819-4301-B699-EF5A2F4D9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0A2DF-39DE-49C3-A213-3E8423C7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5D3A8-238B-4A68-A9F9-672D2F06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35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7D468-D010-4225-B024-DCEF543B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71955"/>
            <a:ext cx="10441236" cy="139835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D60A0-FCAB-425A-9ECD-94CDE4F47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926" y="1983242"/>
            <a:ext cx="5007110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F986B-07CB-4FB0-9419-2AAB318B8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0063" y="2813959"/>
            <a:ext cx="5007110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9D784-7968-4E8B-B704-E42EE8F18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9255" y="1983242"/>
            <a:ext cx="5031769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5754F-08D1-4593-988F-95F0ED1A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9255" y="2813959"/>
            <a:ext cx="5031769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D2E61-83B4-4C8F-BBFE-D9592034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0C136-A664-4013-8073-B0C6BDEF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AE9547-8EE7-461B-9E99-484B11E9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29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2E667-0EFA-4EE6-8E4D-20805309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59" y="895440"/>
            <a:ext cx="10138451" cy="1832349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EE4825-BB8C-4567-B407-B4452409D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38892-25DB-4A4E-9D43-6058C45C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3DDDA-48EF-4B42-9980-4762AF50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0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EFA7D9-6801-4DD0-8D7D-505212F4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FA3EA-1519-4178-AC3A-231A5BAA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23DBE-6FD6-4D60-8336-7843B4BD3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D9AE-CA1A-4751-9B33-0AC09CE62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96948"/>
            <a:ext cx="3046410" cy="1479551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F9941-76E5-42B5-8464-C1A7010D9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796" y="876300"/>
            <a:ext cx="5758235" cy="5181599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785D8-F112-415F-9AB4-5F2AC060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4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70A0B3-4E9C-4FAC-B1D1-2673F7B5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A370A-33F5-48A6-962A-47C0F15D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AD606-A37D-4697-AA7A-EAE4F101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4E0B5E-1030-4A34-AB09-05ACB45CE993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131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1D4C-0A93-40A6-9645-5EF7DE6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89314"/>
            <a:ext cx="3046409" cy="1487185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2F9455-852F-4604-87D4-801E8D5DB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4" y="876300"/>
            <a:ext cx="5943596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42061-B161-4973-9EE4-76D0B73FC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3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CE2E0-050A-4BC2-91DF-7A00811D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0AB003-B443-4B96-9DD9-4284E7E1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79DBA-16C0-4FFB-B367-B96169B4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F2BD78-1D6B-4742-9726-75646D91F4AC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044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8CBCD-166B-4F97-A6DF-DAA3BF2B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60" y="876302"/>
            <a:ext cx="10427840" cy="1086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4D6D9-636D-450B-839A-22AE0CED2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758" y="2065984"/>
            <a:ext cx="10427841" cy="3903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6CAEC-1EE5-4B71-9646-5C378EEBE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2838" y="6356350"/>
            <a:ext cx="33613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326951E3-958F-4611-B170-D081BA0250F9}" type="datetimeFigureOut">
              <a:rPr lang="en-US" smtClean="0"/>
              <a:pPr/>
              <a:t>10/22/2023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70EF8-70B2-4AFC-8388-691A146AA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87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07DC7-D05C-4038-B51A-F00B7B9C9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0400" y="6356350"/>
            <a:ext cx="617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chemeClr val="tx2"/>
                </a:solidFill>
              </a:defRPr>
            </a:lvl1pPr>
          </a:lstStyle>
          <a:p>
            <a:fld id="{57871EFB-7B9E-4E86-A89E-697E8EBB06F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AD4CCDA-06BF-4D2A-B44F-195AEC0B5B22}"/>
              </a:ext>
            </a:extLst>
          </p:cNvPr>
          <p:cNvCxnSpPr>
            <a:cxnSpLocks/>
          </p:cNvCxnSpPr>
          <p:nvPr/>
        </p:nvCxnSpPr>
        <p:spPr>
          <a:xfrm>
            <a:off x="952498" y="6252722"/>
            <a:ext cx="10325101" cy="0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4256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27" r:id="rId6"/>
    <p:sldLayoutId id="2147483723" r:id="rId7"/>
    <p:sldLayoutId id="2147483724" r:id="rId8"/>
    <p:sldLayoutId id="2147483725" r:id="rId9"/>
    <p:sldLayoutId id="2147483726" r:id="rId10"/>
    <p:sldLayoutId id="214748372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Tx/>
        <a:buNone/>
        <a:defRPr sz="18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50292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None/>
        <a:defRPr sz="16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F4F1B1F-38C9-4BA3-8793-E2B6FC978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887B58DD-C450-FD75-DCBF-74E30E9F06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5730"/>
          <a:stretch/>
        </p:blipFill>
        <p:spPr>
          <a:xfrm>
            <a:off x="6821" y="10"/>
            <a:ext cx="12191999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6C12B8-2206-168F-076E-7873A4EE4373}"/>
              </a:ext>
            </a:extLst>
          </p:cNvPr>
          <p:cNvSpPr txBox="1"/>
          <p:nvPr/>
        </p:nvSpPr>
        <p:spPr>
          <a:xfrm>
            <a:off x="1623276" y="-469238"/>
            <a:ext cx="9463712" cy="188420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 PARA REALIZAR TU ESPACIO DE ACTIVIDADES...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B5C80BC-C547-4FD8-9B68-6A9207F0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01557" y="3481804"/>
            <a:ext cx="0" cy="13107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A8C4B72-50E0-FC7C-DC66-0AD5EA3CBD8E}"/>
              </a:ext>
            </a:extLst>
          </p:cNvPr>
          <p:cNvSpPr txBox="1"/>
          <p:nvPr/>
        </p:nvSpPr>
        <p:spPr>
          <a:xfrm>
            <a:off x="364633" y="1410204"/>
            <a:ext cx="5214392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latin typeface="Calibri"/>
                <a:cs typeface="Calibri"/>
              </a:rPr>
              <a:t>1º. Debes </a:t>
            </a:r>
            <a:r>
              <a:rPr lang="en-US" sz="2200" err="1">
                <a:latin typeface="Calibri"/>
                <a:cs typeface="Calibri"/>
              </a:rPr>
              <a:t>entender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correctamente</a:t>
            </a:r>
            <a:r>
              <a:rPr lang="en-US" sz="2200" dirty="0">
                <a:latin typeface="Calibri"/>
                <a:cs typeface="Calibri"/>
              </a:rPr>
              <a:t> lo que se </a:t>
            </a:r>
            <a:r>
              <a:rPr lang="en-US" sz="2200" err="1">
                <a:latin typeface="Calibri"/>
                <a:cs typeface="Calibri"/>
              </a:rPr>
              <a:t>pide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en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cada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actividad</a:t>
            </a:r>
            <a:endParaRPr lang="en-US" sz="2200">
              <a:latin typeface="Calibri"/>
              <a:cs typeface="Calibri"/>
            </a:endParaRPr>
          </a:p>
          <a:p>
            <a:endParaRPr lang="en-US" sz="2200" dirty="0">
              <a:latin typeface="Calibri"/>
              <a:cs typeface="Calibri"/>
            </a:endParaRPr>
          </a:p>
          <a:p>
            <a:r>
              <a:rPr lang="en-US" sz="2200" dirty="0">
                <a:latin typeface="Calibri"/>
                <a:cs typeface="Calibri"/>
              </a:rPr>
              <a:t>2º Hasta la </a:t>
            </a:r>
            <a:r>
              <a:rPr lang="en-US" sz="2200" err="1">
                <a:latin typeface="Calibri"/>
                <a:cs typeface="Calibri"/>
              </a:rPr>
              <a:t>actividad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número</a:t>
            </a:r>
            <a:r>
              <a:rPr lang="en-US" sz="2200" dirty="0">
                <a:latin typeface="Calibri"/>
                <a:cs typeface="Calibri"/>
              </a:rPr>
              <a:t> 3 es </a:t>
            </a:r>
            <a:r>
              <a:rPr lang="en-US" sz="2200" err="1">
                <a:latin typeface="Calibri"/>
                <a:cs typeface="Calibri"/>
              </a:rPr>
              <a:t>obligatorio</a:t>
            </a:r>
            <a:r>
              <a:rPr lang="en-US" sz="2200" dirty="0">
                <a:latin typeface="Calibri"/>
                <a:cs typeface="Calibri"/>
              </a:rPr>
              <a:t>. Si al </a:t>
            </a:r>
            <a:r>
              <a:rPr lang="en-US" sz="2200" err="1">
                <a:latin typeface="Calibri"/>
                <a:cs typeface="Calibri"/>
              </a:rPr>
              <a:t>llegar</a:t>
            </a:r>
            <a:r>
              <a:rPr lang="en-US" sz="2200" dirty="0">
                <a:latin typeface="Calibri"/>
                <a:cs typeface="Calibri"/>
              </a:rPr>
              <a:t> a </a:t>
            </a:r>
            <a:r>
              <a:rPr lang="en-US" sz="2200" err="1">
                <a:latin typeface="Calibri"/>
                <a:cs typeface="Calibri"/>
              </a:rPr>
              <a:t>esta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actividad</a:t>
            </a:r>
            <a:r>
              <a:rPr lang="en-US" sz="2200" dirty="0">
                <a:latin typeface="Calibri"/>
                <a:cs typeface="Calibri"/>
              </a:rPr>
              <a:t> has </a:t>
            </a:r>
            <a:r>
              <a:rPr lang="en-US" sz="2200" err="1">
                <a:latin typeface="Calibri"/>
                <a:cs typeface="Calibri"/>
              </a:rPr>
              <a:t>encontrado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alguna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dificultad</a:t>
            </a:r>
            <a:r>
              <a:rPr lang="en-US" sz="2200" dirty="0">
                <a:latin typeface="Calibri"/>
                <a:cs typeface="Calibri"/>
              </a:rPr>
              <a:t>, </a:t>
            </a:r>
            <a:r>
              <a:rPr lang="en-US" sz="2200" err="1">
                <a:latin typeface="Calibri"/>
                <a:cs typeface="Calibri"/>
              </a:rPr>
              <a:t>pasa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directamente</a:t>
            </a:r>
            <a:r>
              <a:rPr lang="en-US" sz="2200" dirty="0">
                <a:latin typeface="Calibri"/>
                <a:cs typeface="Calibri"/>
              </a:rPr>
              <a:t> al REPOSTAJE, </a:t>
            </a:r>
            <a:r>
              <a:rPr lang="en-US" sz="2200" err="1">
                <a:latin typeface="Calibri"/>
                <a:cs typeface="Calibri"/>
              </a:rPr>
              <a:t>después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podrás</a:t>
            </a:r>
            <a:r>
              <a:rPr lang="en-US" sz="2200" dirty="0">
                <a:latin typeface="Calibri"/>
                <a:cs typeface="Calibri"/>
              </a:rPr>
              <a:t> </a:t>
            </a:r>
            <a:r>
              <a:rPr lang="en-US" sz="2200" err="1">
                <a:latin typeface="Calibri"/>
                <a:cs typeface="Calibri"/>
              </a:rPr>
              <a:t>regresar</a:t>
            </a:r>
            <a:r>
              <a:rPr lang="en-US" sz="2200" dirty="0">
                <a:latin typeface="Calibri"/>
                <a:cs typeface="Calibri"/>
              </a:rPr>
              <a:t> para </a:t>
            </a:r>
            <a:r>
              <a:rPr lang="en-US" sz="2200" err="1">
                <a:latin typeface="Calibri"/>
                <a:cs typeface="Calibri"/>
              </a:rPr>
              <a:t>comprender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mejor</a:t>
            </a:r>
            <a:r>
              <a:rPr lang="en-US" sz="2200" dirty="0">
                <a:latin typeface="Calibri"/>
                <a:cs typeface="Calibri"/>
              </a:rPr>
              <a:t> las </a:t>
            </a:r>
            <a:r>
              <a:rPr lang="en-US" sz="2200" err="1">
                <a:latin typeface="Calibri"/>
                <a:cs typeface="Calibri"/>
              </a:rPr>
              <a:t>actividades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en</a:t>
            </a:r>
            <a:r>
              <a:rPr lang="en-US" sz="2200" dirty="0">
                <a:latin typeface="Calibri"/>
                <a:cs typeface="Calibri"/>
              </a:rPr>
              <a:t> las que has </a:t>
            </a:r>
            <a:r>
              <a:rPr lang="en-US" sz="2200" err="1">
                <a:latin typeface="Calibri"/>
                <a:cs typeface="Calibri"/>
              </a:rPr>
              <a:t>tenido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problemas</a:t>
            </a:r>
            <a:r>
              <a:rPr lang="en-US" sz="2200" dirty="0">
                <a:latin typeface="Calibri"/>
                <a:cs typeface="Calibri"/>
              </a:rPr>
              <a:t>. </a:t>
            </a:r>
          </a:p>
          <a:p>
            <a:endParaRPr lang="en-US" sz="2200" dirty="0">
              <a:latin typeface="Calibri"/>
              <a:cs typeface="Calibri"/>
            </a:endParaRPr>
          </a:p>
          <a:p>
            <a:r>
              <a:rPr lang="en-US" sz="2200" dirty="0">
                <a:latin typeface="Calibri"/>
                <a:cs typeface="Calibri"/>
              </a:rPr>
              <a:t>3º </a:t>
            </a:r>
            <a:r>
              <a:rPr lang="en-US" sz="2200" err="1">
                <a:latin typeface="Calibri"/>
                <a:cs typeface="Calibri"/>
              </a:rPr>
              <a:t>Recuerda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disfrutar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en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el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lang="en-US" sz="2200" err="1">
                <a:latin typeface="Calibri"/>
                <a:cs typeface="Calibri"/>
              </a:rPr>
              <a:t>proceso</a:t>
            </a:r>
            <a:r>
              <a:rPr lang="en-US" sz="2200" dirty="0">
                <a:latin typeface="Calibri"/>
                <a:cs typeface="Calibri"/>
              </a:rPr>
              <a:t>. No se </a:t>
            </a:r>
            <a:r>
              <a:rPr lang="en-US" sz="2200" err="1">
                <a:latin typeface="Calibri"/>
                <a:cs typeface="Calibri"/>
              </a:rPr>
              <a:t>trata</a:t>
            </a:r>
            <a:r>
              <a:rPr lang="en-US" sz="2200" dirty="0">
                <a:latin typeface="Calibri"/>
                <a:cs typeface="Calibri"/>
              </a:rPr>
              <a:t> de </a:t>
            </a:r>
            <a:r>
              <a:rPr lang="en-US" sz="2200" err="1">
                <a:latin typeface="Calibri"/>
                <a:cs typeface="Calibri"/>
              </a:rPr>
              <a:t>llegar</a:t>
            </a:r>
            <a:r>
              <a:rPr lang="en-US" sz="2200" dirty="0">
                <a:latin typeface="Calibri"/>
                <a:cs typeface="Calibri"/>
              </a:rPr>
              <a:t> lo antes </a:t>
            </a:r>
            <a:r>
              <a:rPr lang="en-US" sz="2200" err="1">
                <a:latin typeface="Calibri"/>
                <a:cs typeface="Calibri"/>
              </a:rPr>
              <a:t>posible</a:t>
            </a:r>
            <a:r>
              <a:rPr lang="en-US" sz="2200" dirty="0">
                <a:latin typeface="Calibri"/>
                <a:cs typeface="Calibri"/>
              </a:rPr>
              <a:t>, se </a:t>
            </a:r>
            <a:r>
              <a:rPr lang="en-US" sz="2200" err="1">
                <a:latin typeface="Calibri"/>
                <a:cs typeface="Calibri"/>
              </a:rPr>
              <a:t>trata</a:t>
            </a:r>
            <a:r>
              <a:rPr lang="en-US" sz="2200" dirty="0">
                <a:latin typeface="Calibri"/>
                <a:cs typeface="Calibri"/>
              </a:rPr>
              <a:t> de </a:t>
            </a:r>
            <a:r>
              <a:rPr lang="en-US" sz="2200" err="1">
                <a:latin typeface="Calibri"/>
                <a:cs typeface="Calibri"/>
              </a:rPr>
              <a:t>hacerlo</a:t>
            </a:r>
            <a:r>
              <a:rPr lang="en-US" sz="2200" dirty="0">
                <a:latin typeface="Calibri"/>
                <a:cs typeface="Calibri"/>
              </a:rPr>
              <a:t> bien, no de </a:t>
            </a:r>
            <a:r>
              <a:rPr lang="en-US" sz="2200" err="1">
                <a:latin typeface="Calibri"/>
                <a:cs typeface="Calibri"/>
              </a:rPr>
              <a:t>llegar</a:t>
            </a:r>
            <a:r>
              <a:rPr lang="en-US" sz="2200" dirty="0">
                <a:latin typeface="Calibri"/>
                <a:cs typeface="Calibri"/>
              </a:rPr>
              <a:t> antes que </a:t>
            </a:r>
            <a:r>
              <a:rPr lang="en-US" sz="2200" err="1">
                <a:latin typeface="Calibri"/>
                <a:cs typeface="Calibri"/>
              </a:rPr>
              <a:t>nadie</a:t>
            </a:r>
            <a:endParaRPr lang="en-US" sz="2200">
              <a:latin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4F0E8E-90F9-6C21-933A-AD0EF6B13CE4}"/>
              </a:ext>
            </a:extLst>
          </p:cNvPr>
          <p:cNvSpPr txBox="1"/>
          <p:nvPr/>
        </p:nvSpPr>
        <p:spPr>
          <a:xfrm>
            <a:off x="9711753" y="6111907"/>
            <a:ext cx="248453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CARMEN MUGARZA </a:t>
            </a:r>
          </a:p>
          <a:p>
            <a:r>
              <a:rPr lang="en-US" dirty="0"/>
              <a:t>2º E.P.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VaultVTI">
  <a:themeElements>
    <a:clrScheme name="archway">
      <a:dk1>
        <a:sysClr val="windowText" lastClr="000000"/>
      </a:dk1>
      <a:lt1>
        <a:sysClr val="window" lastClr="FFFFFF"/>
      </a:lt1>
      <a:dk2>
        <a:srgbClr val="262626"/>
      </a:dk2>
      <a:lt2>
        <a:srgbClr val="CCC9C2"/>
      </a:lt2>
      <a:accent1>
        <a:srgbClr val="A85E3E"/>
      </a:accent1>
      <a:accent2>
        <a:srgbClr val="C3743C"/>
      </a:accent2>
      <a:accent3>
        <a:srgbClr val="CF6749"/>
      </a:accent3>
      <a:accent4>
        <a:srgbClr val="7D8B71"/>
      </a:accent4>
      <a:accent5>
        <a:srgbClr val="A37A59"/>
      </a:accent5>
      <a:accent6>
        <a:srgbClr val="AB8244"/>
      </a:accent6>
      <a:hlink>
        <a:srgbClr val="B94F31"/>
      </a:hlink>
      <a:folHlink>
        <a:srgbClr val="667458"/>
      </a:folHlink>
    </a:clrScheme>
    <a:fontScheme name="Custom 5">
      <a:majorFont>
        <a:latin typeface="Georgia Pro Light"/>
        <a:ea typeface=""/>
        <a:cs typeface=""/>
      </a:majorFont>
      <a:minorFont>
        <a:latin typeface="Georgia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ultVTI" id="{144E1EB0-F9F9-4F8D-8264-A2820BA0C47A}" vid="{3A992A48-7697-4A22-A884-B4A11E6218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VaultVTI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48</cp:revision>
  <dcterms:created xsi:type="dcterms:W3CDTF">2023-10-22T16:42:54Z</dcterms:created>
  <dcterms:modified xsi:type="dcterms:W3CDTF">2023-10-22T16:57:04Z</dcterms:modified>
</cp:coreProperties>
</file>