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79" r:id="rId2"/>
    <p:sldId id="281" r:id="rId3"/>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83" r:id="rId27"/>
    <p:sldId id="284" r:id="rId28"/>
    <p:sldId id="285" r:id="rId29"/>
    <p:sldId id="286" r:id="rId30"/>
    <p:sldId id="287" r:id="rId31"/>
    <p:sldId id="288" r:id="rId32"/>
    <p:sldId id="289" r:id="rId33"/>
    <p:sldId id="290"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Rambla"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7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ES" sz="1200" b="0" i="0" u="none" strike="noStrike" cap="none">
                <a:solidFill>
                  <a:schemeClr val="dk1"/>
                </a:solidFill>
                <a:latin typeface="Calibri"/>
                <a:ea typeface="Calibri"/>
                <a:cs typeface="Calibri"/>
                <a:sym typeface="Calibri"/>
              </a:rPr>
              <a:t>‹Nº›</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4415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ES"/>
              <a:t>25</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pPr marL="0" marR="0" lvl="0" indent="0" algn="r" rtl="0">
              <a:spcBef>
                <a:spcPts val="0"/>
              </a:spcBef>
              <a:buSzPct val="25000"/>
              <a:buNone/>
            </a:pPr>
            <a:fld id="{00000000-1234-1234-1234-123412341234}" type="slidenum">
              <a:rPr lang="es-ES" sz="1200" b="0" i="0" u="none" strike="noStrike" cap="none" smtClean="0">
                <a:solidFill>
                  <a:schemeClr val="dk1"/>
                </a:solidFill>
                <a:latin typeface="Calibri"/>
                <a:ea typeface="Calibri"/>
                <a:cs typeface="Calibri"/>
                <a:sym typeface="Calibri"/>
              </a:rPr>
              <a:t>29</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26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813334" y="601723"/>
            <a:ext cx="6477900" cy="19062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bin"/>
              <a:buNone/>
              <a:defRPr sz="50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20" name="Shape 20"/>
          <p:cNvSpPr txBox="1">
            <a:spLocks noGrp="1"/>
          </p:cNvSpPr>
          <p:nvPr>
            <p:ph type="subTitle" idx="1"/>
          </p:nvPr>
        </p:nvSpPr>
        <p:spPr>
          <a:xfrm>
            <a:off x="1813335" y="2648402"/>
            <a:ext cx="6477900" cy="733199"/>
          </a:xfrm>
          <a:prstGeom prst="rect">
            <a:avLst/>
          </a:prstGeom>
          <a:noFill/>
          <a:ln>
            <a:noFill/>
          </a:ln>
        </p:spPr>
        <p:txBody>
          <a:bodyPr lIns="68575" tIns="68575" rIns="68575" bIns="68575" anchor="t" anchorCtr="0"/>
          <a:lstStyle>
            <a:lvl1pPr marL="0" marR="0" lvl="0" indent="0" algn="l" rtl="0">
              <a:lnSpc>
                <a:spcPct val="120000"/>
              </a:lnSpc>
              <a:spcBef>
                <a:spcPts val="800"/>
              </a:spcBef>
              <a:buClr>
                <a:schemeClr val="accent1"/>
              </a:buClr>
              <a:buFont typeface="Arial"/>
              <a:buNone/>
              <a:defRPr sz="1400" b="0" i="0" u="none" strike="noStrike" cap="none">
                <a:solidFill>
                  <a:schemeClr val="dk1"/>
                </a:solidFill>
                <a:latin typeface="Cabin"/>
                <a:ea typeface="Cabin"/>
                <a:cs typeface="Cabin"/>
                <a:sym typeface="Cabin"/>
              </a:defRPr>
            </a:lvl1pPr>
            <a:lvl2pPr marL="342900" marR="0" lvl="1" indent="0" algn="ctr" rtl="0">
              <a:lnSpc>
                <a:spcPct val="120000"/>
              </a:lnSpc>
              <a:spcBef>
                <a:spcPts val="400"/>
              </a:spcBef>
              <a:buClr>
                <a:schemeClr val="accent1"/>
              </a:buClr>
              <a:buFont typeface="Arial"/>
              <a:buNone/>
              <a:defRPr sz="1400" b="0" i="0" u="none" strike="noStrike" cap="none">
                <a:solidFill>
                  <a:schemeClr val="dk1"/>
                </a:solidFill>
                <a:latin typeface="Cabin"/>
                <a:ea typeface="Cabin"/>
                <a:cs typeface="Cabin"/>
                <a:sym typeface="Cabin"/>
              </a:defRPr>
            </a:lvl2pPr>
            <a:lvl3pPr marL="685800" marR="0" lvl="2" indent="0" algn="ctr" rtl="0">
              <a:lnSpc>
                <a:spcPct val="120000"/>
              </a:lnSpc>
              <a:spcBef>
                <a:spcPts val="400"/>
              </a:spcBef>
              <a:buClr>
                <a:schemeClr val="accent1"/>
              </a:buClr>
              <a:buFont typeface="Arial"/>
              <a:buNone/>
              <a:defRPr sz="1400" b="0" i="0" u="none" strike="noStrike" cap="none">
                <a:solidFill>
                  <a:schemeClr val="dk1"/>
                </a:solidFill>
                <a:latin typeface="Cabin"/>
                <a:ea typeface="Cabin"/>
                <a:cs typeface="Cabin"/>
                <a:sym typeface="Cabin"/>
              </a:defRPr>
            </a:lvl3pPr>
            <a:lvl4pPr marL="1028700" marR="0" lvl="3" indent="0" algn="ctr" rtl="0">
              <a:lnSpc>
                <a:spcPct val="120000"/>
              </a:lnSpc>
              <a:spcBef>
                <a:spcPts val="400"/>
              </a:spcBef>
              <a:buClr>
                <a:schemeClr val="accent1"/>
              </a:buClr>
              <a:buFont typeface="Arial"/>
              <a:buNone/>
              <a:defRPr sz="1200" b="0" i="0" u="none" strike="noStrike" cap="none">
                <a:solidFill>
                  <a:schemeClr val="dk1"/>
                </a:solidFill>
                <a:latin typeface="Cabin"/>
                <a:ea typeface="Cabin"/>
                <a:cs typeface="Cabin"/>
                <a:sym typeface="Cabin"/>
              </a:defRPr>
            </a:lvl4pPr>
            <a:lvl5pPr marL="1371600" marR="0" lvl="4" indent="0" algn="ctr" rtl="0">
              <a:lnSpc>
                <a:spcPct val="120000"/>
              </a:lnSpc>
              <a:spcBef>
                <a:spcPts val="400"/>
              </a:spcBef>
              <a:buClr>
                <a:schemeClr val="accent1"/>
              </a:buClr>
              <a:buFont typeface="Arial"/>
              <a:buNone/>
              <a:defRPr sz="1200" b="0" i="0" u="none" strike="noStrike" cap="none">
                <a:solidFill>
                  <a:schemeClr val="dk1"/>
                </a:solidFill>
                <a:latin typeface="Cabin"/>
                <a:ea typeface="Cabin"/>
                <a:cs typeface="Cabin"/>
                <a:sym typeface="Cabin"/>
              </a:defRPr>
            </a:lvl5pPr>
            <a:lvl6pPr marL="1714500" marR="0" lvl="5" indent="0" algn="ctr" rtl="0">
              <a:lnSpc>
                <a:spcPct val="120000"/>
              </a:lnSpc>
              <a:spcBef>
                <a:spcPts val="400"/>
              </a:spcBef>
              <a:buClr>
                <a:schemeClr val="accent1"/>
              </a:buClr>
              <a:buFont typeface="Arial"/>
              <a:buNone/>
              <a:defRPr sz="1200" b="0" i="0" u="none" strike="noStrike" cap="none">
                <a:solidFill>
                  <a:schemeClr val="dk1"/>
                </a:solidFill>
                <a:latin typeface="Cabin"/>
                <a:ea typeface="Cabin"/>
                <a:cs typeface="Cabin"/>
                <a:sym typeface="Cabin"/>
              </a:defRPr>
            </a:lvl6pPr>
            <a:lvl7pPr marL="2057400" marR="0" lvl="6" indent="0" algn="ctr" rtl="0">
              <a:lnSpc>
                <a:spcPct val="120000"/>
              </a:lnSpc>
              <a:spcBef>
                <a:spcPts val="400"/>
              </a:spcBef>
              <a:buClr>
                <a:schemeClr val="accent1"/>
              </a:buClr>
              <a:buFont typeface="Arial"/>
              <a:buNone/>
              <a:defRPr sz="1200" b="0" i="0" u="none" strike="noStrike" cap="none">
                <a:solidFill>
                  <a:schemeClr val="dk1"/>
                </a:solidFill>
                <a:latin typeface="Cabin"/>
                <a:ea typeface="Cabin"/>
                <a:cs typeface="Cabin"/>
                <a:sym typeface="Cabin"/>
              </a:defRPr>
            </a:lvl7pPr>
            <a:lvl8pPr marL="2400300" marR="0" lvl="7" indent="0" algn="ctr" rtl="0">
              <a:lnSpc>
                <a:spcPct val="120000"/>
              </a:lnSpc>
              <a:spcBef>
                <a:spcPts val="400"/>
              </a:spcBef>
              <a:buClr>
                <a:schemeClr val="accent1"/>
              </a:buClr>
              <a:buFont typeface="Arial"/>
              <a:buNone/>
              <a:defRPr sz="1200" b="0" i="0" u="none" strike="noStrike" cap="none">
                <a:solidFill>
                  <a:schemeClr val="dk1"/>
                </a:solidFill>
                <a:latin typeface="Cabin"/>
                <a:ea typeface="Cabin"/>
                <a:cs typeface="Cabin"/>
                <a:sym typeface="Cabin"/>
              </a:defRPr>
            </a:lvl8pPr>
            <a:lvl9pPr marL="2743200" marR="0" lvl="8" indent="0" algn="ctr" rtl="0">
              <a:lnSpc>
                <a:spcPct val="120000"/>
              </a:lnSpc>
              <a:spcBef>
                <a:spcPts val="400"/>
              </a:spcBef>
              <a:buClr>
                <a:schemeClr val="accent1"/>
              </a:buClr>
              <a:buFont typeface="Arial"/>
              <a:buNone/>
              <a:defRPr sz="12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22" name="Shape 22"/>
          <p:cNvSpPr txBox="1">
            <a:spLocks noGrp="1"/>
          </p:cNvSpPr>
          <p:nvPr>
            <p:ph type="ftr" idx="11"/>
          </p:nvPr>
        </p:nvSpPr>
        <p:spPr>
          <a:xfrm>
            <a:off x="1812375" y="246980"/>
            <a:ext cx="37305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sldNum" idx="12"/>
          </p:nvPr>
        </p:nvSpPr>
        <p:spPr>
          <a:xfrm>
            <a:off x="1078247" y="599229"/>
            <a:ext cx="608399"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24" name="Shape 24"/>
          <p:cNvCxnSpPr/>
          <p:nvPr/>
        </p:nvCxnSpPr>
        <p:spPr>
          <a:xfrm>
            <a:off x="1813335" y="2646406"/>
            <a:ext cx="64779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088684" y="603389"/>
            <a:ext cx="7202400" cy="78689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8" name="Shape 88"/>
          <p:cNvSpPr txBox="1">
            <a:spLocks noGrp="1"/>
          </p:cNvSpPr>
          <p:nvPr>
            <p:ph type="body" idx="1"/>
          </p:nvPr>
        </p:nvSpPr>
        <p:spPr>
          <a:xfrm rot="5400000">
            <a:off x="3395890" y="-795350"/>
            <a:ext cx="2588100" cy="7202400"/>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89" name="Shape 89"/>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92" name="Shape 92"/>
          <p:cNvCxnSpPr/>
          <p:nvPr/>
        </p:nvCxnSpPr>
        <p:spPr>
          <a:xfrm>
            <a:off x="1090421" y="1385316"/>
            <a:ext cx="72057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5937789" y="1740879"/>
            <a:ext cx="3495000" cy="1211700"/>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5" name="Shape 95"/>
          <p:cNvSpPr txBox="1">
            <a:spLocks noGrp="1"/>
          </p:cNvSpPr>
          <p:nvPr>
            <p:ph type="body" idx="1"/>
          </p:nvPr>
        </p:nvSpPr>
        <p:spPr>
          <a:xfrm rot="5400000">
            <a:off x="2271826" y="-589070"/>
            <a:ext cx="3495000" cy="5871600"/>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99" name="Shape 99"/>
          <p:cNvCxnSpPr/>
          <p:nvPr/>
        </p:nvCxnSpPr>
        <p:spPr>
          <a:xfrm>
            <a:off x="7079333" y="599229"/>
            <a:ext cx="0" cy="349500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68575" tIns="68575" rIns="68575" bIns="685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body" idx="1"/>
          </p:nvPr>
        </p:nvSpPr>
        <p:spPr>
          <a:xfrm>
            <a:off x="311700" y="1152475"/>
            <a:ext cx="8520600" cy="3416400"/>
          </a:xfrm>
          <a:prstGeom prst="rect">
            <a:avLst/>
          </a:prstGeom>
        </p:spPr>
        <p:txBody>
          <a:bodyPr lIns="68575" tIns="68575" rIns="68575" bIns="685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sldNum" idx="12"/>
          </p:nvPr>
        </p:nvSpPr>
        <p:spPr>
          <a:xfrm>
            <a:off x="8472457" y="4663216"/>
            <a:ext cx="548700" cy="393600"/>
          </a:xfrm>
          <a:prstGeom prst="rect">
            <a:avLst/>
          </a:prstGeom>
        </p:spPr>
        <p:txBody>
          <a:bodyPr lIns="68575" tIns="34275" rIns="68575" bIns="34275" anchor="t" anchorCtr="0">
            <a:noAutofit/>
          </a:bodyPr>
          <a:lstStyle/>
          <a:p>
            <a:pPr lvl="0" rtl="0">
              <a:spcBef>
                <a:spcPts val="0"/>
              </a:spcBef>
              <a:buNone/>
            </a:pPr>
            <a:fld id="{00000000-1234-1234-1234-123412341234}" type="slidenum">
              <a:rPr lang="es-ES"/>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88684" y="603389"/>
            <a:ext cx="7202400" cy="78689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27" name="Shape 27"/>
          <p:cNvSpPr txBox="1">
            <a:spLocks noGrp="1"/>
          </p:cNvSpPr>
          <p:nvPr>
            <p:ph type="body" idx="1"/>
          </p:nvPr>
        </p:nvSpPr>
        <p:spPr>
          <a:xfrm>
            <a:off x="1088684" y="1511799"/>
            <a:ext cx="7202400" cy="2588100"/>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28" name="Shape 28"/>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29" name="Shape 29"/>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31" name="Shape 31"/>
          <p:cNvCxnSpPr/>
          <p:nvPr/>
        </p:nvCxnSpPr>
        <p:spPr>
          <a:xfrm>
            <a:off x="1090421" y="1385316"/>
            <a:ext cx="72057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90679" y="1317097"/>
            <a:ext cx="6482400" cy="14160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bin"/>
              <a:buNone/>
              <a:defRPr sz="27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38" name="Shape 38"/>
          <p:cNvSpPr txBox="1">
            <a:spLocks noGrp="1"/>
          </p:cNvSpPr>
          <p:nvPr>
            <p:ph type="body" idx="1"/>
          </p:nvPr>
        </p:nvSpPr>
        <p:spPr>
          <a:xfrm>
            <a:off x="1090679" y="2854646"/>
            <a:ext cx="6472800" cy="759599"/>
          </a:xfrm>
          <a:prstGeom prst="rect">
            <a:avLst/>
          </a:prstGeom>
          <a:noFill/>
          <a:ln>
            <a:noFill/>
          </a:ln>
        </p:spPr>
        <p:txBody>
          <a:bodyPr lIns="68575" tIns="68575" rIns="68575" bIns="68575" anchor="t" anchorCtr="0"/>
          <a:lstStyle>
            <a:lvl1pPr marL="0" marR="0" lvl="0" indent="0" algn="l" rtl="0">
              <a:lnSpc>
                <a:spcPct val="120000"/>
              </a:lnSpc>
              <a:spcBef>
                <a:spcPts val="800"/>
              </a:spcBef>
              <a:buClr>
                <a:schemeClr val="accent1"/>
              </a:buClr>
              <a:buFont typeface="Arial"/>
              <a:buNone/>
              <a:defRPr sz="1400" b="0" i="0" u="none" strike="noStrike" cap="none">
                <a:solidFill>
                  <a:schemeClr val="dk1"/>
                </a:solidFill>
                <a:latin typeface="Cabin"/>
                <a:ea typeface="Cabin"/>
                <a:cs typeface="Cabin"/>
                <a:sym typeface="Cabin"/>
              </a:defRPr>
            </a:lvl1pPr>
            <a:lvl2pPr marL="342900" marR="0" lvl="1" indent="0" algn="l" rtl="0">
              <a:lnSpc>
                <a:spcPct val="120000"/>
              </a:lnSpc>
              <a:spcBef>
                <a:spcPts val="400"/>
              </a:spcBef>
              <a:buClr>
                <a:schemeClr val="accent1"/>
              </a:buClr>
              <a:buFont typeface="Arial"/>
              <a:buNone/>
              <a:defRPr sz="1400" b="0" i="0" u="none" strike="noStrike" cap="none">
                <a:solidFill>
                  <a:srgbClr val="888888"/>
                </a:solidFill>
                <a:latin typeface="Cabin"/>
                <a:ea typeface="Cabin"/>
                <a:cs typeface="Cabin"/>
                <a:sym typeface="Cabin"/>
              </a:defRPr>
            </a:lvl2pPr>
            <a:lvl3pPr marL="685800" marR="0" lvl="2" indent="0" algn="l" rtl="0">
              <a:lnSpc>
                <a:spcPct val="120000"/>
              </a:lnSpc>
              <a:spcBef>
                <a:spcPts val="400"/>
              </a:spcBef>
              <a:buClr>
                <a:schemeClr val="accent1"/>
              </a:buClr>
              <a:buFont typeface="Arial"/>
              <a:buNone/>
              <a:defRPr sz="1400" b="0" i="0" u="none" strike="noStrike" cap="none">
                <a:solidFill>
                  <a:srgbClr val="888888"/>
                </a:solidFill>
                <a:latin typeface="Cabin"/>
                <a:ea typeface="Cabin"/>
                <a:cs typeface="Cabin"/>
                <a:sym typeface="Cabin"/>
              </a:defRPr>
            </a:lvl3pPr>
            <a:lvl4pPr marL="1028700" marR="0" lvl="3" indent="0" algn="l" rtl="0">
              <a:lnSpc>
                <a:spcPct val="120000"/>
              </a:lnSpc>
              <a:spcBef>
                <a:spcPts val="400"/>
              </a:spcBef>
              <a:buClr>
                <a:schemeClr val="accent1"/>
              </a:buClr>
              <a:buFont typeface="Arial"/>
              <a:buNone/>
              <a:defRPr sz="1200" b="0" i="0" u="none" strike="noStrike" cap="none">
                <a:solidFill>
                  <a:srgbClr val="888888"/>
                </a:solidFill>
                <a:latin typeface="Cabin"/>
                <a:ea typeface="Cabin"/>
                <a:cs typeface="Cabin"/>
                <a:sym typeface="Cabin"/>
              </a:defRPr>
            </a:lvl4pPr>
            <a:lvl5pPr marL="1371600" marR="0" lvl="4" indent="0" algn="l" rtl="0">
              <a:lnSpc>
                <a:spcPct val="120000"/>
              </a:lnSpc>
              <a:spcBef>
                <a:spcPts val="400"/>
              </a:spcBef>
              <a:buClr>
                <a:schemeClr val="accent1"/>
              </a:buClr>
              <a:buFont typeface="Arial"/>
              <a:buNone/>
              <a:defRPr sz="1200" b="0" i="0" u="none" strike="noStrike" cap="none">
                <a:solidFill>
                  <a:srgbClr val="888888"/>
                </a:solidFill>
                <a:latin typeface="Cabin"/>
                <a:ea typeface="Cabin"/>
                <a:cs typeface="Cabin"/>
                <a:sym typeface="Cabin"/>
              </a:defRPr>
            </a:lvl5pPr>
            <a:lvl6pPr marL="1714500" marR="0" lvl="5" indent="0" algn="l" rtl="0">
              <a:lnSpc>
                <a:spcPct val="120000"/>
              </a:lnSpc>
              <a:spcBef>
                <a:spcPts val="400"/>
              </a:spcBef>
              <a:buClr>
                <a:schemeClr val="accent1"/>
              </a:buClr>
              <a:buFont typeface="Arial"/>
              <a:buNone/>
              <a:defRPr sz="1200" b="0" i="0" u="none" strike="noStrike" cap="none">
                <a:solidFill>
                  <a:srgbClr val="888888"/>
                </a:solidFill>
                <a:latin typeface="Cabin"/>
                <a:ea typeface="Cabin"/>
                <a:cs typeface="Cabin"/>
                <a:sym typeface="Cabin"/>
              </a:defRPr>
            </a:lvl6pPr>
            <a:lvl7pPr marL="2057400" marR="0" lvl="6" indent="0" algn="l" rtl="0">
              <a:lnSpc>
                <a:spcPct val="120000"/>
              </a:lnSpc>
              <a:spcBef>
                <a:spcPts val="400"/>
              </a:spcBef>
              <a:buClr>
                <a:schemeClr val="accent1"/>
              </a:buClr>
              <a:buFont typeface="Arial"/>
              <a:buNone/>
              <a:defRPr sz="1200" b="0" i="0" u="none" strike="noStrike" cap="none">
                <a:solidFill>
                  <a:srgbClr val="888888"/>
                </a:solidFill>
                <a:latin typeface="Cabin"/>
                <a:ea typeface="Cabin"/>
                <a:cs typeface="Cabin"/>
                <a:sym typeface="Cabin"/>
              </a:defRPr>
            </a:lvl7pPr>
            <a:lvl8pPr marL="2400300" marR="0" lvl="7" indent="0" algn="l" rtl="0">
              <a:lnSpc>
                <a:spcPct val="120000"/>
              </a:lnSpc>
              <a:spcBef>
                <a:spcPts val="400"/>
              </a:spcBef>
              <a:buClr>
                <a:schemeClr val="accent1"/>
              </a:buClr>
              <a:buFont typeface="Arial"/>
              <a:buNone/>
              <a:defRPr sz="1200" b="0" i="0" u="none" strike="noStrike" cap="none">
                <a:solidFill>
                  <a:srgbClr val="888888"/>
                </a:solidFill>
                <a:latin typeface="Cabin"/>
                <a:ea typeface="Cabin"/>
                <a:cs typeface="Cabin"/>
                <a:sym typeface="Cabin"/>
              </a:defRPr>
            </a:lvl8pPr>
            <a:lvl9pPr marL="2743200" marR="0" lvl="8" indent="0" algn="l" rtl="0">
              <a:lnSpc>
                <a:spcPct val="120000"/>
              </a:lnSpc>
              <a:spcBef>
                <a:spcPts val="400"/>
              </a:spcBef>
              <a:buClr>
                <a:schemeClr val="accent1"/>
              </a:buClr>
              <a:buFont typeface="Arial"/>
              <a:buNone/>
              <a:defRPr sz="1200" b="0" i="0" u="none" strike="noStrike" cap="none">
                <a:solidFill>
                  <a:srgbClr val="888888"/>
                </a:solidFill>
                <a:latin typeface="Cabin"/>
                <a:ea typeface="Cabin"/>
                <a:cs typeface="Cabin"/>
                <a:sym typeface="Cabin"/>
              </a:defRPr>
            </a:lvl9pPr>
          </a:lstStyle>
          <a:p>
            <a:endParaRPr/>
          </a:p>
        </p:txBody>
      </p:sp>
      <p:sp>
        <p:nvSpPr>
          <p:cNvPr id="39" name="Shape 39"/>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42" name="Shape 42"/>
          <p:cNvCxnSpPr/>
          <p:nvPr/>
        </p:nvCxnSpPr>
        <p:spPr>
          <a:xfrm>
            <a:off x="1090679" y="2853738"/>
            <a:ext cx="64728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086912" y="603666"/>
            <a:ext cx="7204200" cy="79439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45" name="Shape 45"/>
          <p:cNvSpPr txBox="1">
            <a:spLocks noGrp="1"/>
          </p:cNvSpPr>
          <p:nvPr>
            <p:ph type="body" idx="1"/>
          </p:nvPr>
        </p:nvSpPr>
        <p:spPr>
          <a:xfrm>
            <a:off x="1085498" y="1508158"/>
            <a:ext cx="3483900" cy="2586299"/>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46" name="Shape 46"/>
          <p:cNvSpPr txBox="1">
            <a:spLocks noGrp="1"/>
          </p:cNvSpPr>
          <p:nvPr>
            <p:ph type="body" idx="2"/>
          </p:nvPr>
        </p:nvSpPr>
        <p:spPr>
          <a:xfrm>
            <a:off x="4810328" y="1513007"/>
            <a:ext cx="3483900" cy="2581200"/>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50" name="Shape 50"/>
          <p:cNvCxnSpPr/>
          <p:nvPr/>
        </p:nvCxnSpPr>
        <p:spPr>
          <a:xfrm>
            <a:off x="1090421" y="1385316"/>
            <a:ext cx="72057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85393" y="603122"/>
            <a:ext cx="7205700" cy="79229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3" name="Shape 53"/>
          <p:cNvSpPr txBox="1">
            <a:spLocks noGrp="1"/>
          </p:cNvSpPr>
          <p:nvPr>
            <p:ph type="body" idx="1"/>
          </p:nvPr>
        </p:nvSpPr>
        <p:spPr>
          <a:xfrm>
            <a:off x="1085393" y="1514661"/>
            <a:ext cx="3483900" cy="601500"/>
          </a:xfrm>
          <a:prstGeom prst="rect">
            <a:avLst/>
          </a:prstGeom>
          <a:noFill/>
          <a:ln>
            <a:noFill/>
          </a:ln>
        </p:spPr>
        <p:txBody>
          <a:bodyPr lIns="68575" tIns="68575" rIns="68575" bIns="68575" anchor="b" anchorCtr="0"/>
          <a:lstStyle>
            <a:lvl1pPr marL="0" marR="0" lvl="0" indent="0" algn="l" rtl="0">
              <a:lnSpc>
                <a:spcPct val="100000"/>
              </a:lnSpc>
              <a:spcBef>
                <a:spcPts val="800"/>
              </a:spcBef>
              <a:buClr>
                <a:schemeClr val="accent1"/>
              </a:buClr>
              <a:buFont typeface="Arial"/>
              <a:buNone/>
              <a:defRPr sz="1700" b="0" i="0" u="none" strike="noStrike" cap="none">
                <a:solidFill>
                  <a:schemeClr val="accent1"/>
                </a:solidFill>
                <a:latin typeface="Cabin"/>
                <a:ea typeface="Cabin"/>
                <a:cs typeface="Cabin"/>
                <a:sym typeface="Cabin"/>
              </a:defRPr>
            </a:lvl1pPr>
            <a:lvl2pPr marL="342900" marR="0" lvl="1" indent="0" algn="l" rtl="0">
              <a:lnSpc>
                <a:spcPct val="120000"/>
              </a:lnSpc>
              <a:spcBef>
                <a:spcPts val="400"/>
              </a:spcBef>
              <a:buClr>
                <a:schemeClr val="accent1"/>
              </a:buClr>
              <a:buFont typeface="Arial"/>
              <a:buNone/>
              <a:defRPr sz="1500" b="1" i="0" u="none" strike="noStrike" cap="none">
                <a:solidFill>
                  <a:schemeClr val="dk1"/>
                </a:solidFill>
                <a:latin typeface="Cabin"/>
                <a:ea typeface="Cabin"/>
                <a:cs typeface="Cabin"/>
                <a:sym typeface="Cabin"/>
              </a:defRPr>
            </a:lvl2pPr>
            <a:lvl3pPr marL="685800" marR="0" lvl="2" indent="0" algn="l" rtl="0">
              <a:lnSpc>
                <a:spcPct val="120000"/>
              </a:lnSpc>
              <a:spcBef>
                <a:spcPts val="400"/>
              </a:spcBef>
              <a:buClr>
                <a:schemeClr val="accent1"/>
              </a:buClr>
              <a:buFont typeface="Arial"/>
              <a:buNone/>
              <a:defRPr sz="1400" b="1" i="0" u="none" strike="noStrike" cap="none">
                <a:solidFill>
                  <a:schemeClr val="dk1"/>
                </a:solidFill>
                <a:latin typeface="Cabin"/>
                <a:ea typeface="Cabin"/>
                <a:cs typeface="Cabin"/>
                <a:sym typeface="Cabin"/>
              </a:defRPr>
            </a:lvl3pPr>
            <a:lvl4pPr marL="1028700" marR="0" lvl="3"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4pPr>
            <a:lvl5pPr marL="1371600" marR="0" lvl="4"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5pPr>
            <a:lvl6pPr marL="1714500" marR="0" lvl="5"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6pPr>
            <a:lvl7pPr marL="2057400" marR="0" lvl="6"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7pPr>
            <a:lvl8pPr marL="2400300" marR="0" lvl="7"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8pPr>
            <a:lvl9pPr marL="2743200" marR="0" lvl="8"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body" idx="2"/>
          </p:nvPr>
        </p:nvSpPr>
        <p:spPr>
          <a:xfrm>
            <a:off x="1085393" y="2118201"/>
            <a:ext cx="3483900" cy="1983299"/>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body" idx="3"/>
          </p:nvPr>
        </p:nvSpPr>
        <p:spPr>
          <a:xfrm>
            <a:off x="4809271" y="1517252"/>
            <a:ext cx="3483899" cy="601800"/>
          </a:xfrm>
          <a:prstGeom prst="rect">
            <a:avLst/>
          </a:prstGeom>
          <a:noFill/>
          <a:ln>
            <a:noFill/>
          </a:ln>
        </p:spPr>
        <p:txBody>
          <a:bodyPr lIns="68575" tIns="68575" rIns="68575" bIns="68575" anchor="b" anchorCtr="0"/>
          <a:lstStyle>
            <a:lvl1pPr marL="0" marR="0" lvl="0" indent="0" algn="l" rtl="0">
              <a:lnSpc>
                <a:spcPct val="100000"/>
              </a:lnSpc>
              <a:spcBef>
                <a:spcPts val="800"/>
              </a:spcBef>
              <a:buClr>
                <a:schemeClr val="accent1"/>
              </a:buClr>
              <a:buFont typeface="Arial"/>
              <a:buNone/>
              <a:defRPr sz="1700" b="0" i="0" u="none" strike="noStrike" cap="none">
                <a:solidFill>
                  <a:schemeClr val="accent1"/>
                </a:solidFill>
                <a:latin typeface="Cabin"/>
                <a:ea typeface="Cabin"/>
                <a:cs typeface="Cabin"/>
                <a:sym typeface="Cabin"/>
              </a:defRPr>
            </a:lvl1pPr>
            <a:lvl2pPr marL="342900" marR="0" lvl="1" indent="0" algn="l" rtl="0">
              <a:lnSpc>
                <a:spcPct val="120000"/>
              </a:lnSpc>
              <a:spcBef>
                <a:spcPts val="400"/>
              </a:spcBef>
              <a:buClr>
                <a:schemeClr val="accent1"/>
              </a:buClr>
              <a:buFont typeface="Arial"/>
              <a:buNone/>
              <a:defRPr sz="1500" b="1" i="0" u="none" strike="noStrike" cap="none">
                <a:solidFill>
                  <a:schemeClr val="dk1"/>
                </a:solidFill>
                <a:latin typeface="Cabin"/>
                <a:ea typeface="Cabin"/>
                <a:cs typeface="Cabin"/>
                <a:sym typeface="Cabin"/>
              </a:defRPr>
            </a:lvl2pPr>
            <a:lvl3pPr marL="685800" marR="0" lvl="2" indent="0" algn="l" rtl="0">
              <a:lnSpc>
                <a:spcPct val="120000"/>
              </a:lnSpc>
              <a:spcBef>
                <a:spcPts val="400"/>
              </a:spcBef>
              <a:buClr>
                <a:schemeClr val="accent1"/>
              </a:buClr>
              <a:buFont typeface="Arial"/>
              <a:buNone/>
              <a:defRPr sz="1400" b="1" i="0" u="none" strike="noStrike" cap="none">
                <a:solidFill>
                  <a:schemeClr val="dk1"/>
                </a:solidFill>
                <a:latin typeface="Cabin"/>
                <a:ea typeface="Cabin"/>
                <a:cs typeface="Cabin"/>
                <a:sym typeface="Cabin"/>
              </a:defRPr>
            </a:lvl3pPr>
            <a:lvl4pPr marL="1028700" marR="0" lvl="3"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4pPr>
            <a:lvl5pPr marL="1371600" marR="0" lvl="4"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5pPr>
            <a:lvl6pPr marL="1714500" marR="0" lvl="5"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6pPr>
            <a:lvl7pPr marL="2057400" marR="0" lvl="6"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7pPr>
            <a:lvl8pPr marL="2400300" marR="0" lvl="7"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8pPr>
            <a:lvl9pPr marL="2743200" marR="0" lvl="8" indent="0" algn="l" rtl="0">
              <a:lnSpc>
                <a:spcPct val="120000"/>
              </a:lnSpc>
              <a:spcBef>
                <a:spcPts val="400"/>
              </a:spcBef>
              <a:buClr>
                <a:schemeClr val="accent1"/>
              </a:buClr>
              <a:buFont typeface="Arial"/>
              <a:buNone/>
              <a:defRPr sz="1200" b="1"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body" idx="4"/>
          </p:nvPr>
        </p:nvSpPr>
        <p:spPr>
          <a:xfrm>
            <a:off x="4809271" y="2116118"/>
            <a:ext cx="3483899" cy="1977900"/>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59" name="Shape 59"/>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60" name="Shape 60"/>
          <p:cNvCxnSpPr/>
          <p:nvPr/>
        </p:nvCxnSpPr>
        <p:spPr>
          <a:xfrm>
            <a:off x="1090421" y="1385316"/>
            <a:ext cx="72057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088684" y="603389"/>
            <a:ext cx="7202400" cy="78689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3" name="Shape 63"/>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66" name="Shape 66"/>
          <p:cNvCxnSpPr/>
          <p:nvPr/>
        </p:nvCxnSpPr>
        <p:spPr>
          <a:xfrm>
            <a:off x="1090421" y="1385316"/>
            <a:ext cx="72057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083503" y="599229"/>
            <a:ext cx="2454900" cy="16854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bin"/>
              <a:buNone/>
              <a:defRPr sz="18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9" name="Shape 69"/>
          <p:cNvSpPr txBox="1">
            <a:spLocks noGrp="1"/>
          </p:cNvSpPr>
          <p:nvPr>
            <p:ph type="body" idx="1"/>
          </p:nvPr>
        </p:nvSpPr>
        <p:spPr>
          <a:xfrm>
            <a:off x="3782785" y="599230"/>
            <a:ext cx="4509299" cy="3494100"/>
          </a:xfrm>
          <a:prstGeom prst="rect">
            <a:avLst/>
          </a:prstGeom>
          <a:noFill/>
          <a:ln>
            <a:noFill/>
          </a:ln>
        </p:spPr>
        <p:txBody>
          <a:bodyPr lIns="68575" tIns="68575" rIns="68575" bIns="68575" anchor="ctr"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body" idx="2"/>
          </p:nvPr>
        </p:nvSpPr>
        <p:spPr>
          <a:xfrm>
            <a:off x="1083503" y="2404118"/>
            <a:ext cx="2456400" cy="1686000"/>
          </a:xfrm>
          <a:prstGeom prst="rect">
            <a:avLst/>
          </a:prstGeom>
          <a:noFill/>
          <a:ln>
            <a:noFill/>
          </a:ln>
        </p:spPr>
        <p:txBody>
          <a:bodyPr lIns="68575" tIns="68575" rIns="68575" bIns="68575" anchor="t" anchorCtr="0"/>
          <a:lstStyle>
            <a:lvl1pPr marL="0" marR="0" lvl="0" indent="0" algn="l" rtl="0">
              <a:lnSpc>
                <a:spcPct val="120000"/>
              </a:lnSpc>
              <a:spcBef>
                <a:spcPts val="800"/>
              </a:spcBef>
              <a:buClr>
                <a:schemeClr val="accent1"/>
              </a:buClr>
              <a:buFont typeface="Arial"/>
              <a:buNone/>
              <a:defRPr sz="1200" b="0" i="0" u="none" strike="noStrike" cap="none">
                <a:solidFill>
                  <a:schemeClr val="dk1"/>
                </a:solidFill>
                <a:latin typeface="Cabin"/>
                <a:ea typeface="Cabin"/>
                <a:cs typeface="Cabin"/>
                <a:sym typeface="Cabin"/>
              </a:defRPr>
            </a:lvl1pPr>
            <a:lvl2pPr marL="342900" marR="0" lvl="1" indent="0" algn="l" rtl="0">
              <a:lnSpc>
                <a:spcPct val="120000"/>
              </a:lnSpc>
              <a:spcBef>
                <a:spcPts val="400"/>
              </a:spcBef>
              <a:buClr>
                <a:schemeClr val="accent1"/>
              </a:buClr>
              <a:buFont typeface="Arial"/>
              <a:buNone/>
              <a:defRPr sz="1100" b="0" i="0" u="none" strike="noStrike" cap="none">
                <a:solidFill>
                  <a:schemeClr val="dk1"/>
                </a:solidFill>
                <a:latin typeface="Cabin"/>
                <a:ea typeface="Cabin"/>
                <a:cs typeface="Cabin"/>
                <a:sym typeface="Cabin"/>
              </a:defRPr>
            </a:lvl2pPr>
            <a:lvl3pPr marL="685800" marR="0" lvl="2" indent="0" algn="l" rtl="0">
              <a:lnSpc>
                <a:spcPct val="120000"/>
              </a:lnSpc>
              <a:spcBef>
                <a:spcPts val="400"/>
              </a:spcBef>
              <a:buClr>
                <a:schemeClr val="accent1"/>
              </a:buClr>
              <a:buFont typeface="Arial"/>
              <a:buNone/>
              <a:defRPr sz="900" b="0" i="0" u="none" strike="noStrike" cap="none">
                <a:solidFill>
                  <a:schemeClr val="dk1"/>
                </a:solidFill>
                <a:latin typeface="Cabin"/>
                <a:ea typeface="Cabin"/>
                <a:cs typeface="Cabin"/>
                <a:sym typeface="Cabin"/>
              </a:defRPr>
            </a:lvl3pPr>
            <a:lvl4pPr marL="1028700" marR="0" lvl="3"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4pPr>
            <a:lvl5pPr marL="1371600" marR="0" lvl="4"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5pPr>
            <a:lvl6pPr marL="1714500" marR="0" lvl="5"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6pPr>
            <a:lvl7pPr marL="2057400" marR="0" lvl="6"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7pPr>
            <a:lvl8pPr marL="2400300" marR="0" lvl="7"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8pPr>
            <a:lvl9pPr marL="2743200" marR="0" lvl="8"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74" name="Shape 74"/>
          <p:cNvCxnSpPr/>
          <p:nvPr/>
        </p:nvCxnSpPr>
        <p:spPr>
          <a:xfrm>
            <a:off x="1086209" y="2404118"/>
            <a:ext cx="24522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5"/>
        <p:cNvGrpSpPr/>
        <p:nvPr/>
      </p:nvGrpSpPr>
      <p:grpSpPr>
        <a:xfrm>
          <a:off x="0" y="0"/>
          <a:ext cx="0" cy="0"/>
          <a:chOff x="0" y="0"/>
          <a:chExt cx="0" cy="0"/>
        </a:xfrm>
      </p:grpSpPr>
      <p:grpSp>
        <p:nvGrpSpPr>
          <p:cNvPr id="76" name="Shape 76"/>
          <p:cNvGrpSpPr/>
          <p:nvPr/>
        </p:nvGrpSpPr>
        <p:grpSpPr>
          <a:xfrm>
            <a:off x="5608040" y="361627"/>
            <a:ext cx="3055899" cy="3861825"/>
            <a:chOff x="7477386" y="482170"/>
            <a:chExt cx="4074532" cy="5149101"/>
          </a:xfrm>
        </p:grpSpPr>
        <p:sp>
          <p:nvSpPr>
            <p:cNvPr id="77" name="Shape 77"/>
            <p:cNvSpPr/>
            <p:nvPr/>
          </p:nvSpPr>
          <p:spPr>
            <a:xfrm>
              <a:off x="7477386" y="482170"/>
              <a:ext cx="4074532"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lIns="68575" tIns="68575" rIns="68575" bIns="68575" anchor="ctr" anchorCtr="0">
              <a:noAutofit/>
            </a:bodyPr>
            <a:lstStyle/>
            <a:p>
              <a:pPr lvl="0">
                <a:spcBef>
                  <a:spcPts val="0"/>
                </a:spcBef>
                <a:buNone/>
              </a:pPr>
              <a:endParaRPr/>
            </a:p>
          </p:txBody>
        </p:sp>
        <p:sp>
          <p:nvSpPr>
            <p:cNvPr id="78" name="Shape 78"/>
            <p:cNvSpPr/>
            <p:nvPr/>
          </p:nvSpPr>
          <p:spPr>
            <a:xfrm>
              <a:off x="7790446" y="812506"/>
              <a:ext cx="3450288" cy="4466452"/>
            </a:xfrm>
            <a:prstGeom prst="rect">
              <a:avLst/>
            </a:prstGeom>
            <a:gradFill>
              <a:gsLst>
                <a:gs pos="0">
                  <a:srgbClr val="DADADA"/>
                </a:gs>
                <a:gs pos="100000">
                  <a:srgbClr val="FFFFFE"/>
                </a:gs>
              </a:gsLst>
              <a:lin ang="16200000" scaled="0"/>
            </a:gradFill>
            <a:ln w="50800" cap="flat" cmpd="sng">
              <a:solidFill>
                <a:srgbClr val="191919"/>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grpSp>
      <p:sp>
        <p:nvSpPr>
          <p:cNvPr id="79" name="Shape 79"/>
          <p:cNvSpPr txBox="1">
            <a:spLocks noGrp="1"/>
          </p:cNvSpPr>
          <p:nvPr>
            <p:ph type="title"/>
          </p:nvPr>
        </p:nvSpPr>
        <p:spPr>
          <a:xfrm>
            <a:off x="1088404" y="847134"/>
            <a:ext cx="4149300" cy="137279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0" name="Shape 80"/>
          <p:cNvSpPr>
            <a:spLocks noGrp="1"/>
          </p:cNvSpPr>
          <p:nvPr>
            <p:ph type="pic" idx="2"/>
          </p:nvPr>
        </p:nvSpPr>
        <p:spPr>
          <a:xfrm>
            <a:off x="6093291" y="841906"/>
            <a:ext cx="2093399" cy="2899800"/>
          </a:xfrm>
          <a:prstGeom prst="rect">
            <a:avLst/>
          </a:prstGeom>
          <a:solidFill>
            <a:srgbClr val="D8D8D8"/>
          </a:solidFill>
          <a:ln>
            <a:noFill/>
          </a:ln>
        </p:spPr>
        <p:txBody>
          <a:bodyPr lIns="68575" tIns="68575" rIns="68575" bIns="68575" anchor="t" anchorCtr="0"/>
          <a:lstStyle>
            <a:lvl1pPr marL="0" marR="0" lvl="0" indent="0" algn="ctr" rtl="0">
              <a:lnSpc>
                <a:spcPct val="120000"/>
              </a:lnSpc>
              <a:spcBef>
                <a:spcPts val="800"/>
              </a:spcBef>
              <a:buClr>
                <a:schemeClr val="accent1"/>
              </a:buClr>
              <a:buSzPct val="45833"/>
              <a:buFont typeface="Arial"/>
              <a:buNone/>
              <a:defRPr sz="2400" b="0" i="0" u="none" strike="noStrike" cap="none">
                <a:solidFill>
                  <a:schemeClr val="dk1"/>
                </a:solidFill>
                <a:latin typeface="Cabin"/>
                <a:ea typeface="Cabin"/>
                <a:cs typeface="Cabin"/>
                <a:sym typeface="Cabin"/>
              </a:defRPr>
            </a:lvl1pPr>
            <a:lvl2pPr marL="342900" marR="0" lvl="1" indent="0" algn="l" rtl="0">
              <a:lnSpc>
                <a:spcPct val="120000"/>
              </a:lnSpc>
              <a:spcBef>
                <a:spcPts val="400"/>
              </a:spcBef>
              <a:buClr>
                <a:schemeClr val="accent1"/>
              </a:buClr>
              <a:buSzPct val="52380"/>
              <a:buFont typeface="Arial"/>
              <a:buNone/>
              <a:defRPr sz="2100" b="0" i="0" u="none" strike="noStrike" cap="none">
                <a:solidFill>
                  <a:schemeClr val="dk1"/>
                </a:solidFill>
                <a:latin typeface="Cabin"/>
                <a:ea typeface="Cabin"/>
                <a:cs typeface="Cabin"/>
                <a:sym typeface="Cabin"/>
              </a:defRPr>
            </a:lvl2pPr>
            <a:lvl3pPr marL="685800" marR="0" lvl="2" indent="0" algn="l" rtl="0">
              <a:lnSpc>
                <a:spcPct val="120000"/>
              </a:lnSpc>
              <a:spcBef>
                <a:spcPts val="400"/>
              </a:spcBef>
              <a:buClr>
                <a:schemeClr val="accent1"/>
              </a:buClr>
              <a:buSzPct val="61111"/>
              <a:buFont typeface="Arial"/>
              <a:buNone/>
              <a:defRPr sz="1800" b="0" i="0" u="none" strike="noStrike" cap="none">
                <a:solidFill>
                  <a:schemeClr val="dk1"/>
                </a:solidFill>
                <a:latin typeface="Cabin"/>
                <a:ea typeface="Cabin"/>
                <a:cs typeface="Cabin"/>
                <a:sym typeface="Cabin"/>
              </a:defRPr>
            </a:lvl3pPr>
            <a:lvl4pPr marL="1028700" marR="0" lvl="3" indent="0" algn="l" rtl="0">
              <a:lnSpc>
                <a:spcPct val="120000"/>
              </a:lnSpc>
              <a:spcBef>
                <a:spcPts val="400"/>
              </a:spcBef>
              <a:buClr>
                <a:schemeClr val="accent1"/>
              </a:buClr>
              <a:buSzPct val="73333"/>
              <a:buFont typeface="Arial"/>
              <a:buNone/>
              <a:defRPr sz="1500" b="0" i="0" u="none" strike="noStrike" cap="none">
                <a:solidFill>
                  <a:schemeClr val="dk1"/>
                </a:solidFill>
                <a:latin typeface="Cabin"/>
                <a:ea typeface="Cabin"/>
                <a:cs typeface="Cabin"/>
                <a:sym typeface="Cabin"/>
              </a:defRPr>
            </a:lvl4pPr>
            <a:lvl5pPr marL="1371600" marR="0" lvl="4" indent="0" algn="l" rtl="0">
              <a:lnSpc>
                <a:spcPct val="120000"/>
              </a:lnSpc>
              <a:spcBef>
                <a:spcPts val="400"/>
              </a:spcBef>
              <a:buClr>
                <a:schemeClr val="accent1"/>
              </a:buClr>
              <a:buSzPct val="73333"/>
              <a:buFont typeface="Arial"/>
              <a:buNone/>
              <a:defRPr sz="1500" b="0" i="0" u="none" strike="noStrike" cap="none">
                <a:solidFill>
                  <a:schemeClr val="dk1"/>
                </a:solidFill>
                <a:latin typeface="Cabin"/>
                <a:ea typeface="Cabin"/>
                <a:cs typeface="Cabin"/>
                <a:sym typeface="Cabin"/>
              </a:defRPr>
            </a:lvl5pPr>
            <a:lvl6pPr marL="1714500" marR="0" lvl="5" indent="0" algn="l" rtl="0">
              <a:lnSpc>
                <a:spcPct val="120000"/>
              </a:lnSpc>
              <a:spcBef>
                <a:spcPts val="400"/>
              </a:spcBef>
              <a:buClr>
                <a:schemeClr val="accent1"/>
              </a:buClr>
              <a:buSzPct val="73333"/>
              <a:buFont typeface="Arial"/>
              <a:buNone/>
              <a:defRPr sz="1500" b="0" i="0" u="none" strike="noStrike" cap="none">
                <a:solidFill>
                  <a:schemeClr val="dk1"/>
                </a:solidFill>
                <a:latin typeface="Cabin"/>
                <a:ea typeface="Cabin"/>
                <a:cs typeface="Cabin"/>
                <a:sym typeface="Cabin"/>
              </a:defRPr>
            </a:lvl6pPr>
            <a:lvl7pPr marL="2057400" marR="0" lvl="6" indent="0" algn="l" rtl="0">
              <a:lnSpc>
                <a:spcPct val="120000"/>
              </a:lnSpc>
              <a:spcBef>
                <a:spcPts val="400"/>
              </a:spcBef>
              <a:buClr>
                <a:schemeClr val="accent1"/>
              </a:buClr>
              <a:buSzPct val="73333"/>
              <a:buFont typeface="Arial"/>
              <a:buNone/>
              <a:defRPr sz="1500" b="0" i="0" u="none" strike="noStrike" cap="none">
                <a:solidFill>
                  <a:schemeClr val="dk1"/>
                </a:solidFill>
                <a:latin typeface="Cabin"/>
                <a:ea typeface="Cabin"/>
                <a:cs typeface="Cabin"/>
                <a:sym typeface="Cabin"/>
              </a:defRPr>
            </a:lvl7pPr>
            <a:lvl8pPr marL="2400300" marR="0" lvl="7" indent="0" algn="l" rtl="0">
              <a:lnSpc>
                <a:spcPct val="120000"/>
              </a:lnSpc>
              <a:spcBef>
                <a:spcPts val="400"/>
              </a:spcBef>
              <a:buClr>
                <a:schemeClr val="accent1"/>
              </a:buClr>
              <a:buSzPct val="73333"/>
              <a:buFont typeface="Arial"/>
              <a:buNone/>
              <a:defRPr sz="1500" b="0" i="0" u="none" strike="noStrike" cap="none">
                <a:solidFill>
                  <a:schemeClr val="dk1"/>
                </a:solidFill>
                <a:latin typeface="Cabin"/>
                <a:ea typeface="Cabin"/>
                <a:cs typeface="Cabin"/>
                <a:sym typeface="Cabin"/>
              </a:defRPr>
            </a:lvl8pPr>
            <a:lvl9pPr marL="2743200" marR="0" lvl="8" indent="0" algn="l" rtl="0">
              <a:lnSpc>
                <a:spcPct val="120000"/>
              </a:lnSpc>
              <a:spcBef>
                <a:spcPts val="400"/>
              </a:spcBef>
              <a:buClr>
                <a:schemeClr val="accent1"/>
              </a:buClr>
              <a:buSzPct val="73333"/>
              <a:buFont typeface="Arial"/>
              <a:buNone/>
              <a:defRPr sz="15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body" idx="1"/>
          </p:nvPr>
        </p:nvSpPr>
        <p:spPr>
          <a:xfrm>
            <a:off x="1087746" y="2359493"/>
            <a:ext cx="4143300" cy="1502700"/>
          </a:xfrm>
          <a:prstGeom prst="rect">
            <a:avLst/>
          </a:prstGeom>
          <a:noFill/>
          <a:ln>
            <a:noFill/>
          </a:ln>
        </p:spPr>
        <p:txBody>
          <a:bodyPr lIns="68575" tIns="68575" rIns="68575" bIns="68575" anchor="t" anchorCtr="0"/>
          <a:lstStyle>
            <a:lvl1pPr marL="0" marR="0" lvl="0" indent="0" algn="l" rtl="0">
              <a:lnSpc>
                <a:spcPct val="120000"/>
              </a:lnSpc>
              <a:spcBef>
                <a:spcPts val="800"/>
              </a:spcBef>
              <a:buClr>
                <a:schemeClr val="accent1"/>
              </a:buClr>
              <a:buFont typeface="Arial"/>
              <a:buNone/>
              <a:defRPr sz="1400" b="0" i="0" u="none" strike="noStrike" cap="none">
                <a:solidFill>
                  <a:schemeClr val="dk1"/>
                </a:solidFill>
                <a:latin typeface="Cabin"/>
                <a:ea typeface="Cabin"/>
                <a:cs typeface="Cabin"/>
                <a:sym typeface="Cabin"/>
              </a:defRPr>
            </a:lvl1pPr>
            <a:lvl2pPr marL="342900" marR="0" lvl="1" indent="0" algn="l" rtl="0">
              <a:lnSpc>
                <a:spcPct val="120000"/>
              </a:lnSpc>
              <a:spcBef>
                <a:spcPts val="400"/>
              </a:spcBef>
              <a:buClr>
                <a:schemeClr val="accent1"/>
              </a:buClr>
              <a:buFont typeface="Arial"/>
              <a:buNone/>
              <a:defRPr sz="1100" b="0" i="0" u="none" strike="noStrike" cap="none">
                <a:solidFill>
                  <a:schemeClr val="dk1"/>
                </a:solidFill>
                <a:latin typeface="Cabin"/>
                <a:ea typeface="Cabin"/>
                <a:cs typeface="Cabin"/>
                <a:sym typeface="Cabin"/>
              </a:defRPr>
            </a:lvl2pPr>
            <a:lvl3pPr marL="685800" marR="0" lvl="2" indent="0" algn="l" rtl="0">
              <a:lnSpc>
                <a:spcPct val="120000"/>
              </a:lnSpc>
              <a:spcBef>
                <a:spcPts val="400"/>
              </a:spcBef>
              <a:buClr>
                <a:schemeClr val="accent1"/>
              </a:buClr>
              <a:buFont typeface="Arial"/>
              <a:buNone/>
              <a:defRPr sz="900" b="0" i="0" u="none" strike="noStrike" cap="none">
                <a:solidFill>
                  <a:schemeClr val="dk1"/>
                </a:solidFill>
                <a:latin typeface="Cabin"/>
                <a:ea typeface="Cabin"/>
                <a:cs typeface="Cabin"/>
                <a:sym typeface="Cabin"/>
              </a:defRPr>
            </a:lvl3pPr>
            <a:lvl4pPr marL="1028700" marR="0" lvl="3"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4pPr>
            <a:lvl5pPr marL="1371600" marR="0" lvl="4"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5pPr>
            <a:lvl6pPr marL="1714500" marR="0" lvl="5"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6pPr>
            <a:lvl7pPr marL="2057400" marR="0" lvl="6"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7pPr>
            <a:lvl8pPr marL="2400300" marR="0" lvl="7"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8pPr>
            <a:lvl9pPr marL="2743200" marR="0" lvl="8" indent="0" algn="l" rtl="0">
              <a:lnSpc>
                <a:spcPct val="120000"/>
              </a:lnSpc>
              <a:spcBef>
                <a:spcPts val="400"/>
              </a:spcBef>
              <a:buClr>
                <a:schemeClr val="accent1"/>
              </a:buClr>
              <a:buFont typeface="Arial"/>
              <a:buNone/>
              <a:defRPr sz="800" b="0" i="0" u="none" strike="noStrike" cap="none">
                <a:solidFill>
                  <a:schemeClr val="dk1"/>
                </a:solidFill>
                <a:latin typeface="Cabin"/>
                <a:ea typeface="Cabin"/>
                <a:cs typeface="Cabin"/>
                <a:sym typeface="Cabin"/>
              </a:defRPr>
            </a:lvl9pPr>
          </a:lstStyle>
          <a:p>
            <a:endParaRPr/>
          </a:p>
        </p:txBody>
      </p:sp>
      <p:sp>
        <p:nvSpPr>
          <p:cNvPr id="82" name="Shape 82"/>
          <p:cNvSpPr txBox="1">
            <a:spLocks noGrp="1"/>
          </p:cNvSpPr>
          <p:nvPr>
            <p:ph type="dt" idx="10"/>
          </p:nvPr>
        </p:nvSpPr>
        <p:spPr>
          <a:xfrm>
            <a:off x="1085536" y="4102391"/>
            <a:ext cx="4145400" cy="24000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83" name="Shape 83"/>
          <p:cNvSpPr txBox="1">
            <a:spLocks noGrp="1"/>
          </p:cNvSpPr>
          <p:nvPr>
            <p:ph type="ftr" idx="11"/>
          </p:nvPr>
        </p:nvSpPr>
        <p:spPr>
          <a:xfrm>
            <a:off x="1085536" y="238979"/>
            <a:ext cx="4155900" cy="240599"/>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rgbClr val="888888"/>
                </a:solidFill>
                <a:latin typeface="Cabin"/>
                <a:ea typeface="Cabin"/>
                <a:cs typeface="Cabin"/>
                <a:sym typeface="Cabin"/>
              </a:defRPr>
            </a:lvl1pPr>
            <a:lvl2pPr marL="342900" marR="0" lvl="1" indent="0" algn="l" rtl="0">
              <a:spcBef>
                <a:spcPts val="0"/>
              </a:spcBef>
              <a:buNone/>
              <a:defRPr sz="1400" b="0" i="0" u="none" strike="noStrike" cap="none">
                <a:solidFill>
                  <a:schemeClr val="dk1"/>
                </a:solidFill>
                <a:latin typeface="Cabin"/>
                <a:ea typeface="Cabin"/>
                <a:cs typeface="Cabin"/>
                <a:sym typeface="Cabin"/>
              </a:defRPr>
            </a:lvl2pPr>
            <a:lvl3pPr marL="685800" marR="0" lvl="2" indent="0" algn="l" rtl="0">
              <a:spcBef>
                <a:spcPts val="0"/>
              </a:spcBef>
              <a:buNone/>
              <a:defRPr sz="1400" b="0" i="0" u="none" strike="noStrike" cap="none">
                <a:solidFill>
                  <a:schemeClr val="dk1"/>
                </a:solidFill>
                <a:latin typeface="Cabin"/>
                <a:ea typeface="Cabin"/>
                <a:cs typeface="Cabin"/>
                <a:sym typeface="Cabin"/>
              </a:defRPr>
            </a:lvl3pPr>
            <a:lvl4pPr marL="1028700" marR="0" lvl="3" indent="0" algn="l" rtl="0">
              <a:spcBef>
                <a:spcPts val="0"/>
              </a:spcBef>
              <a:buNone/>
              <a:defRPr sz="1400" b="0" i="0" u="none" strike="noStrike" cap="none">
                <a:solidFill>
                  <a:schemeClr val="dk1"/>
                </a:solidFill>
                <a:latin typeface="Cabin"/>
                <a:ea typeface="Cabin"/>
                <a:cs typeface="Cabin"/>
                <a:sym typeface="Cabin"/>
              </a:defRPr>
            </a:lvl4pPr>
            <a:lvl5pPr marL="1371600" marR="0" lvl="4" indent="0" algn="l" rtl="0">
              <a:spcBef>
                <a:spcPts val="0"/>
              </a:spcBef>
              <a:buNone/>
              <a:defRPr sz="1400" b="0" i="0" u="none" strike="noStrike" cap="none">
                <a:solidFill>
                  <a:schemeClr val="dk1"/>
                </a:solidFill>
                <a:latin typeface="Cabin"/>
                <a:ea typeface="Cabin"/>
                <a:cs typeface="Cabin"/>
                <a:sym typeface="Cabin"/>
              </a:defRPr>
            </a:lvl5pPr>
            <a:lvl6pPr marL="1714500" marR="0" lvl="5" indent="0" algn="l" rtl="0">
              <a:spcBef>
                <a:spcPts val="0"/>
              </a:spcBef>
              <a:buNone/>
              <a:defRPr sz="1400" b="0" i="0" u="none" strike="noStrike" cap="none">
                <a:solidFill>
                  <a:schemeClr val="dk1"/>
                </a:solidFill>
                <a:latin typeface="Cabin"/>
                <a:ea typeface="Cabin"/>
                <a:cs typeface="Cabin"/>
                <a:sym typeface="Cabin"/>
              </a:defRPr>
            </a:lvl6pPr>
            <a:lvl7pPr marL="2057400" marR="0" lvl="6" indent="0" algn="l" rtl="0">
              <a:spcBef>
                <a:spcPts val="0"/>
              </a:spcBef>
              <a:buNone/>
              <a:defRPr sz="1400" b="0" i="0" u="none" strike="noStrike" cap="none">
                <a:solidFill>
                  <a:schemeClr val="dk1"/>
                </a:solidFill>
                <a:latin typeface="Cabin"/>
                <a:ea typeface="Cabin"/>
                <a:cs typeface="Cabin"/>
                <a:sym typeface="Cabin"/>
              </a:defRPr>
            </a:lvl7pPr>
            <a:lvl8pPr marL="2400300" marR="0" lvl="7" indent="0" algn="l" rtl="0">
              <a:spcBef>
                <a:spcPts val="0"/>
              </a:spcBef>
              <a:buNone/>
              <a:defRPr sz="1400" b="0" i="0" u="none" strike="noStrike" cap="none">
                <a:solidFill>
                  <a:schemeClr val="dk1"/>
                </a:solidFill>
                <a:latin typeface="Cabin"/>
                <a:ea typeface="Cabin"/>
                <a:cs typeface="Cabin"/>
                <a:sym typeface="Cabin"/>
              </a:defRPr>
            </a:lvl8pPr>
            <a:lvl9pPr marL="2743200" marR="0" lvl="8" indent="0" algn="l" rtl="0">
              <a:spcBef>
                <a:spcPts val="0"/>
              </a:spcBef>
              <a:buNone/>
              <a:defRPr sz="1400" b="0" i="0" u="none" strike="noStrike" cap="none">
                <a:solidFill>
                  <a:schemeClr val="dk1"/>
                </a:solidFill>
                <a:latin typeface="Cabin"/>
                <a:ea typeface="Cabin"/>
                <a:cs typeface="Cabin"/>
                <a:sym typeface="Cabin"/>
              </a:defRPr>
            </a:lvl9pPr>
          </a:lstStyle>
          <a:p>
            <a:endParaRPr/>
          </a:p>
        </p:txBody>
      </p:sp>
      <p:sp>
        <p:nvSpPr>
          <p:cNvPr id="84" name="Shape 84"/>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85" name="Shape 85"/>
          <p:cNvCxnSpPr/>
          <p:nvPr/>
        </p:nvCxnSpPr>
        <p:spPr>
          <a:xfrm>
            <a:off x="1085536" y="2357703"/>
            <a:ext cx="414540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p:nvPr/>
        </p:nvSpPr>
        <p:spPr>
          <a:xfrm>
            <a:off x="0" y="1514606"/>
            <a:ext cx="9144000" cy="3079500"/>
          </a:xfrm>
          <a:prstGeom prst="rect">
            <a:avLst/>
          </a:prstGeom>
          <a:gradFill>
            <a:gsLst>
              <a:gs pos="0">
                <a:srgbClr val="DFDBD5">
                  <a:alpha val="0"/>
                </a:srgbClr>
              </a:gs>
              <a:gs pos="100000">
                <a:schemeClr val="lt2"/>
              </a:gs>
            </a:gsLst>
            <a:lin ang="5400000" scaled="0"/>
          </a:gradFill>
          <a:ln>
            <a:noFill/>
          </a:ln>
        </p:spPr>
        <p:txBody>
          <a:bodyPr lIns="68575" tIns="68575" rIns="68575" bIns="68575" anchor="ctr" anchorCtr="0">
            <a:noAutofit/>
          </a:bodyPr>
          <a:lstStyle/>
          <a:p>
            <a:pPr lvl="0">
              <a:spcBef>
                <a:spcPts val="0"/>
              </a:spcBef>
              <a:buNone/>
            </a:pPr>
            <a:endParaRPr/>
          </a:p>
        </p:txBody>
      </p:sp>
      <p:pic>
        <p:nvPicPr>
          <p:cNvPr id="11" name="Shape 11"/>
          <p:cNvPicPr preferRelativeResize="0"/>
          <p:nvPr/>
        </p:nvPicPr>
        <p:blipFill rotWithShape="1">
          <a:blip r:embed="rId14">
            <a:alphaModFix/>
          </a:blip>
          <a:srcRect t="1538" b="-1538"/>
          <a:stretch/>
        </p:blipFill>
        <p:spPr>
          <a:xfrm>
            <a:off x="0" y="4594860"/>
            <a:ext cx="9144000" cy="557100"/>
          </a:xfrm>
          <a:prstGeom prst="rect">
            <a:avLst/>
          </a:prstGeom>
          <a:noFill/>
          <a:ln>
            <a:noFill/>
          </a:ln>
        </p:spPr>
      </p:pic>
      <p:sp>
        <p:nvSpPr>
          <p:cNvPr id="12" name="Shape 12"/>
          <p:cNvSpPr txBox="1">
            <a:spLocks noGrp="1"/>
          </p:cNvSpPr>
          <p:nvPr>
            <p:ph type="title"/>
          </p:nvPr>
        </p:nvSpPr>
        <p:spPr>
          <a:xfrm>
            <a:off x="1088684" y="603389"/>
            <a:ext cx="7202400" cy="78689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SzPct val="45833"/>
              <a:buFont typeface="Cabin"/>
              <a:buNone/>
              <a:defRPr sz="2400" b="0" i="0" u="none" strike="noStrike" cap="none">
                <a:solidFill>
                  <a:schemeClr val="dk1"/>
                </a:solidFill>
                <a:latin typeface="Cabin"/>
                <a:ea typeface="Cabin"/>
                <a:cs typeface="Cabin"/>
                <a:sym typeface="Cabin"/>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3" name="Shape 13"/>
          <p:cNvSpPr txBox="1">
            <a:spLocks noGrp="1"/>
          </p:cNvSpPr>
          <p:nvPr>
            <p:ph type="body" idx="1"/>
          </p:nvPr>
        </p:nvSpPr>
        <p:spPr>
          <a:xfrm>
            <a:off x="1088684" y="1511799"/>
            <a:ext cx="7202400" cy="2588100"/>
          </a:xfrm>
          <a:prstGeom prst="rect">
            <a:avLst/>
          </a:prstGeom>
          <a:noFill/>
          <a:ln>
            <a:noFill/>
          </a:ln>
        </p:spPr>
        <p:txBody>
          <a:bodyPr lIns="68575" tIns="68575" rIns="68575" bIns="68575" anchor="t" anchorCtr="0"/>
          <a:lstStyle>
            <a:lvl1pPr marL="177800" marR="0" lvl="0" indent="-76200" algn="l" rtl="0">
              <a:lnSpc>
                <a:spcPct val="120000"/>
              </a:lnSpc>
              <a:spcBef>
                <a:spcPts val="800"/>
              </a:spcBef>
              <a:buClr>
                <a:schemeClr val="accent1"/>
              </a:buClr>
              <a:buSzPct val="100000"/>
              <a:buFont typeface="Arial"/>
              <a:buChar char="•"/>
              <a:defRPr sz="1500" b="0" i="0" u="none" strike="noStrike" cap="none">
                <a:solidFill>
                  <a:schemeClr val="dk1"/>
                </a:solidFill>
                <a:latin typeface="Cabin"/>
                <a:ea typeface="Cabin"/>
                <a:cs typeface="Cabin"/>
                <a:sym typeface="Cabin"/>
              </a:defRPr>
            </a:lvl1pPr>
            <a:lvl2pPr marL="520700" marR="0" lvl="1" indent="-88900" algn="l" rtl="0">
              <a:lnSpc>
                <a:spcPct val="120000"/>
              </a:lnSpc>
              <a:spcBef>
                <a:spcPts val="400"/>
              </a:spcBef>
              <a:buClr>
                <a:schemeClr val="accent1"/>
              </a:buClr>
              <a:buSzPct val="100000"/>
              <a:buFont typeface="Arial"/>
              <a:buChar char="•"/>
              <a:defRPr sz="1400" b="0" i="0" u="none" strike="noStrike" cap="none">
                <a:solidFill>
                  <a:schemeClr val="dk1"/>
                </a:solidFill>
                <a:latin typeface="Cabin"/>
                <a:ea typeface="Cabin"/>
                <a:cs typeface="Cabin"/>
                <a:sym typeface="Cabin"/>
              </a:defRPr>
            </a:lvl2pPr>
            <a:lvl3pPr marL="863600" marR="0" lvl="2" indent="-101600" algn="l" rtl="0">
              <a:lnSpc>
                <a:spcPct val="120000"/>
              </a:lnSpc>
              <a:spcBef>
                <a:spcPts val="400"/>
              </a:spcBef>
              <a:buClr>
                <a:schemeClr val="accent1"/>
              </a:buClr>
              <a:buSzPct val="100000"/>
              <a:buFont typeface="Arial"/>
              <a:buChar char="•"/>
              <a:defRPr sz="1200" b="0" i="0" u="none" strike="noStrike" cap="none">
                <a:solidFill>
                  <a:schemeClr val="dk1"/>
                </a:solidFill>
                <a:latin typeface="Cabin"/>
                <a:ea typeface="Cabin"/>
                <a:cs typeface="Cabin"/>
                <a:sym typeface="Cabin"/>
              </a:defRPr>
            </a:lvl3pPr>
            <a:lvl4pPr marL="1206500" marR="0" lvl="3" indent="-114300" algn="l" rtl="0">
              <a:lnSpc>
                <a:spcPct val="120000"/>
              </a:lnSpc>
              <a:spcBef>
                <a:spcPts val="400"/>
              </a:spcBef>
              <a:buClr>
                <a:schemeClr val="accent1"/>
              </a:buClr>
              <a:buSzPct val="100000"/>
              <a:buFont typeface="Arial"/>
              <a:buChar char="•"/>
              <a:defRPr sz="1100" b="0" i="0" u="none" strike="noStrike" cap="none">
                <a:solidFill>
                  <a:schemeClr val="dk1"/>
                </a:solidFill>
                <a:latin typeface="Cabin"/>
                <a:ea typeface="Cabin"/>
                <a:cs typeface="Cabin"/>
                <a:sym typeface="Cabin"/>
              </a:defRPr>
            </a:lvl4pPr>
            <a:lvl5pPr marL="1549400" marR="0" lvl="4"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5pPr>
            <a:lvl6pPr marL="1892300" marR="0" lvl="5"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6pPr>
            <a:lvl7pPr marL="2235200" marR="0" lvl="6"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7pPr>
            <a:lvl8pPr marL="2578100" marR="0" lvl="7"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8pPr>
            <a:lvl9pPr marL="2921000" marR="0" lvl="8" indent="-114300" algn="l" rtl="0">
              <a:lnSpc>
                <a:spcPct val="120000"/>
              </a:lnSpc>
              <a:spcBef>
                <a:spcPts val="400"/>
              </a:spcBef>
              <a:buClr>
                <a:schemeClr val="accent1"/>
              </a:buClr>
              <a:buSzPct val="1000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dt" idx="10"/>
          </p:nvPr>
        </p:nvSpPr>
        <p:spPr>
          <a:xfrm>
            <a:off x="5665603" y="247777"/>
            <a:ext cx="2625600" cy="231900"/>
          </a:xfrm>
          <a:prstGeom prst="rect">
            <a:avLst/>
          </a:prstGeom>
          <a:noFill/>
          <a:ln>
            <a:noFill/>
          </a:ln>
        </p:spPr>
        <p:txBody>
          <a:bodyPr lIns="68575" tIns="68575" rIns="68575" bIns="68575" anchor="ctr" anchorCtr="0"/>
          <a:lstStyle>
            <a:lvl1pPr marL="0" marR="0" lvl="0" indent="0" algn="r" rtl="0">
              <a:spcBef>
                <a:spcPts val="0"/>
              </a:spcBef>
              <a:buSzPct val="137500"/>
              <a:buNone/>
              <a:defRPr sz="800" b="0" i="0" u="none" strike="noStrike" cap="none">
                <a:solidFill>
                  <a:srgbClr val="888888"/>
                </a:solidFill>
                <a:latin typeface="Cabin"/>
                <a:ea typeface="Cabin"/>
                <a:cs typeface="Cabin"/>
                <a:sym typeface="Cabin"/>
              </a:defRPr>
            </a:lvl1pPr>
            <a:lvl2pPr marL="342900" marR="0" lvl="1" indent="0" algn="l" rtl="0">
              <a:spcBef>
                <a:spcPts val="0"/>
              </a:spcBef>
              <a:buSzPct val="78571"/>
              <a:buNone/>
              <a:defRPr sz="1400" b="0" i="0" u="none" strike="noStrike" cap="none">
                <a:solidFill>
                  <a:schemeClr val="dk1"/>
                </a:solidFill>
                <a:latin typeface="Cabin"/>
                <a:ea typeface="Cabin"/>
                <a:cs typeface="Cabin"/>
                <a:sym typeface="Cabin"/>
              </a:defRPr>
            </a:lvl2pPr>
            <a:lvl3pPr marL="685800" marR="0" lvl="2" indent="0" algn="l" rtl="0">
              <a:spcBef>
                <a:spcPts val="0"/>
              </a:spcBef>
              <a:buSzPct val="78571"/>
              <a:buNone/>
              <a:defRPr sz="1400" b="0" i="0" u="none" strike="noStrike" cap="none">
                <a:solidFill>
                  <a:schemeClr val="dk1"/>
                </a:solidFill>
                <a:latin typeface="Cabin"/>
                <a:ea typeface="Cabin"/>
                <a:cs typeface="Cabin"/>
                <a:sym typeface="Cabin"/>
              </a:defRPr>
            </a:lvl3pPr>
            <a:lvl4pPr marL="1028700" marR="0" lvl="3" indent="0" algn="l" rtl="0">
              <a:spcBef>
                <a:spcPts val="0"/>
              </a:spcBef>
              <a:buSzPct val="78571"/>
              <a:buNone/>
              <a:defRPr sz="1400" b="0" i="0" u="none" strike="noStrike" cap="none">
                <a:solidFill>
                  <a:schemeClr val="dk1"/>
                </a:solidFill>
                <a:latin typeface="Cabin"/>
                <a:ea typeface="Cabin"/>
                <a:cs typeface="Cabin"/>
                <a:sym typeface="Cabin"/>
              </a:defRPr>
            </a:lvl4pPr>
            <a:lvl5pPr marL="1371600" marR="0" lvl="4" indent="0" algn="l" rtl="0">
              <a:spcBef>
                <a:spcPts val="0"/>
              </a:spcBef>
              <a:buSzPct val="78571"/>
              <a:buNone/>
              <a:defRPr sz="1400" b="0" i="0" u="none" strike="noStrike" cap="none">
                <a:solidFill>
                  <a:schemeClr val="dk1"/>
                </a:solidFill>
                <a:latin typeface="Cabin"/>
                <a:ea typeface="Cabin"/>
                <a:cs typeface="Cabin"/>
                <a:sym typeface="Cabin"/>
              </a:defRPr>
            </a:lvl5pPr>
            <a:lvl6pPr marL="1714500" marR="0" lvl="5" indent="0" algn="l" rtl="0">
              <a:spcBef>
                <a:spcPts val="0"/>
              </a:spcBef>
              <a:buSzPct val="78571"/>
              <a:buNone/>
              <a:defRPr sz="1400" b="0" i="0" u="none" strike="noStrike" cap="none">
                <a:solidFill>
                  <a:schemeClr val="dk1"/>
                </a:solidFill>
                <a:latin typeface="Cabin"/>
                <a:ea typeface="Cabin"/>
                <a:cs typeface="Cabin"/>
                <a:sym typeface="Cabin"/>
              </a:defRPr>
            </a:lvl6pPr>
            <a:lvl7pPr marL="2057400" marR="0" lvl="6" indent="0" algn="l" rtl="0">
              <a:spcBef>
                <a:spcPts val="0"/>
              </a:spcBef>
              <a:buSzPct val="78571"/>
              <a:buNone/>
              <a:defRPr sz="1400" b="0" i="0" u="none" strike="noStrike" cap="none">
                <a:solidFill>
                  <a:schemeClr val="dk1"/>
                </a:solidFill>
                <a:latin typeface="Cabin"/>
                <a:ea typeface="Cabin"/>
                <a:cs typeface="Cabin"/>
                <a:sym typeface="Cabin"/>
              </a:defRPr>
            </a:lvl7pPr>
            <a:lvl8pPr marL="2400300" marR="0" lvl="7" indent="0" algn="l" rtl="0">
              <a:spcBef>
                <a:spcPts val="0"/>
              </a:spcBef>
              <a:buSzPct val="78571"/>
              <a:buNone/>
              <a:defRPr sz="1400" b="0" i="0" u="none" strike="noStrike" cap="none">
                <a:solidFill>
                  <a:schemeClr val="dk1"/>
                </a:solidFill>
                <a:latin typeface="Cabin"/>
                <a:ea typeface="Cabin"/>
                <a:cs typeface="Cabin"/>
                <a:sym typeface="Cabin"/>
              </a:defRPr>
            </a:lvl8pPr>
            <a:lvl9pPr marL="2743200" marR="0" lvl="8" indent="0" algn="l" rtl="0">
              <a:spcBef>
                <a:spcPts val="0"/>
              </a:spcBef>
              <a:buSzPct val="78571"/>
              <a:buNone/>
              <a:defRPr sz="1400" b="0" i="0" u="none" strike="noStrike" cap="none">
                <a:solidFill>
                  <a:schemeClr val="dk1"/>
                </a:solidFill>
                <a:latin typeface="Cabin"/>
                <a:ea typeface="Cabin"/>
                <a:cs typeface="Cabin"/>
                <a:sym typeface="Cabin"/>
              </a:defRPr>
            </a:lvl9pPr>
          </a:lstStyle>
          <a:p>
            <a:endParaRPr/>
          </a:p>
        </p:txBody>
      </p:sp>
      <p:sp>
        <p:nvSpPr>
          <p:cNvPr id="15" name="Shape 15"/>
          <p:cNvSpPr txBox="1">
            <a:spLocks noGrp="1"/>
          </p:cNvSpPr>
          <p:nvPr>
            <p:ph type="ftr" idx="11"/>
          </p:nvPr>
        </p:nvSpPr>
        <p:spPr>
          <a:xfrm>
            <a:off x="1088684" y="246980"/>
            <a:ext cx="4454100" cy="231900"/>
          </a:xfrm>
          <a:prstGeom prst="rect">
            <a:avLst/>
          </a:prstGeom>
          <a:noFill/>
          <a:ln>
            <a:noFill/>
          </a:ln>
        </p:spPr>
        <p:txBody>
          <a:bodyPr lIns="68575" tIns="68575" rIns="68575" bIns="68575" anchor="ctr" anchorCtr="0"/>
          <a:lstStyle>
            <a:lvl1pPr marL="0" marR="0" lvl="0" indent="0" algn="l" rtl="0">
              <a:spcBef>
                <a:spcPts val="0"/>
              </a:spcBef>
              <a:buSzPct val="137500"/>
              <a:buNone/>
              <a:defRPr sz="800" b="0" i="0" u="none" strike="noStrike" cap="none">
                <a:solidFill>
                  <a:srgbClr val="888888"/>
                </a:solidFill>
                <a:latin typeface="Cabin"/>
                <a:ea typeface="Cabin"/>
                <a:cs typeface="Cabin"/>
                <a:sym typeface="Cabin"/>
              </a:defRPr>
            </a:lvl1pPr>
            <a:lvl2pPr marL="342900" marR="0" lvl="1" indent="0" algn="l" rtl="0">
              <a:spcBef>
                <a:spcPts val="0"/>
              </a:spcBef>
              <a:buSzPct val="78571"/>
              <a:buNone/>
              <a:defRPr sz="1400" b="0" i="0" u="none" strike="noStrike" cap="none">
                <a:solidFill>
                  <a:schemeClr val="dk1"/>
                </a:solidFill>
                <a:latin typeface="Cabin"/>
                <a:ea typeface="Cabin"/>
                <a:cs typeface="Cabin"/>
                <a:sym typeface="Cabin"/>
              </a:defRPr>
            </a:lvl2pPr>
            <a:lvl3pPr marL="685800" marR="0" lvl="2" indent="0" algn="l" rtl="0">
              <a:spcBef>
                <a:spcPts val="0"/>
              </a:spcBef>
              <a:buSzPct val="78571"/>
              <a:buNone/>
              <a:defRPr sz="1400" b="0" i="0" u="none" strike="noStrike" cap="none">
                <a:solidFill>
                  <a:schemeClr val="dk1"/>
                </a:solidFill>
                <a:latin typeface="Cabin"/>
                <a:ea typeface="Cabin"/>
                <a:cs typeface="Cabin"/>
                <a:sym typeface="Cabin"/>
              </a:defRPr>
            </a:lvl3pPr>
            <a:lvl4pPr marL="1028700" marR="0" lvl="3" indent="0" algn="l" rtl="0">
              <a:spcBef>
                <a:spcPts val="0"/>
              </a:spcBef>
              <a:buSzPct val="78571"/>
              <a:buNone/>
              <a:defRPr sz="1400" b="0" i="0" u="none" strike="noStrike" cap="none">
                <a:solidFill>
                  <a:schemeClr val="dk1"/>
                </a:solidFill>
                <a:latin typeface="Cabin"/>
                <a:ea typeface="Cabin"/>
                <a:cs typeface="Cabin"/>
                <a:sym typeface="Cabin"/>
              </a:defRPr>
            </a:lvl4pPr>
            <a:lvl5pPr marL="1371600" marR="0" lvl="4" indent="0" algn="l" rtl="0">
              <a:spcBef>
                <a:spcPts val="0"/>
              </a:spcBef>
              <a:buSzPct val="78571"/>
              <a:buNone/>
              <a:defRPr sz="1400" b="0" i="0" u="none" strike="noStrike" cap="none">
                <a:solidFill>
                  <a:schemeClr val="dk1"/>
                </a:solidFill>
                <a:latin typeface="Cabin"/>
                <a:ea typeface="Cabin"/>
                <a:cs typeface="Cabin"/>
                <a:sym typeface="Cabin"/>
              </a:defRPr>
            </a:lvl5pPr>
            <a:lvl6pPr marL="1714500" marR="0" lvl="5" indent="0" algn="l" rtl="0">
              <a:spcBef>
                <a:spcPts val="0"/>
              </a:spcBef>
              <a:buSzPct val="78571"/>
              <a:buNone/>
              <a:defRPr sz="1400" b="0" i="0" u="none" strike="noStrike" cap="none">
                <a:solidFill>
                  <a:schemeClr val="dk1"/>
                </a:solidFill>
                <a:latin typeface="Cabin"/>
                <a:ea typeface="Cabin"/>
                <a:cs typeface="Cabin"/>
                <a:sym typeface="Cabin"/>
              </a:defRPr>
            </a:lvl6pPr>
            <a:lvl7pPr marL="2057400" marR="0" lvl="6" indent="0" algn="l" rtl="0">
              <a:spcBef>
                <a:spcPts val="0"/>
              </a:spcBef>
              <a:buSzPct val="78571"/>
              <a:buNone/>
              <a:defRPr sz="1400" b="0" i="0" u="none" strike="noStrike" cap="none">
                <a:solidFill>
                  <a:schemeClr val="dk1"/>
                </a:solidFill>
                <a:latin typeface="Cabin"/>
                <a:ea typeface="Cabin"/>
                <a:cs typeface="Cabin"/>
                <a:sym typeface="Cabin"/>
              </a:defRPr>
            </a:lvl7pPr>
            <a:lvl8pPr marL="2400300" marR="0" lvl="7" indent="0" algn="l" rtl="0">
              <a:spcBef>
                <a:spcPts val="0"/>
              </a:spcBef>
              <a:buSzPct val="78571"/>
              <a:buNone/>
              <a:defRPr sz="1400" b="0" i="0" u="none" strike="noStrike" cap="none">
                <a:solidFill>
                  <a:schemeClr val="dk1"/>
                </a:solidFill>
                <a:latin typeface="Cabin"/>
                <a:ea typeface="Cabin"/>
                <a:cs typeface="Cabin"/>
                <a:sym typeface="Cabin"/>
              </a:defRPr>
            </a:lvl8pPr>
            <a:lvl9pPr marL="2743200" marR="0" lvl="8" indent="0" algn="l" rtl="0">
              <a:spcBef>
                <a:spcPts val="0"/>
              </a:spcBef>
              <a:buSzPct val="78571"/>
              <a:buNone/>
              <a:defRPr sz="1400" b="0" i="0" u="none" strike="noStrike" cap="none">
                <a:solidFill>
                  <a:schemeClr val="dk1"/>
                </a:solidFill>
                <a:latin typeface="Cabin"/>
                <a:ea typeface="Cabin"/>
                <a:cs typeface="Cabin"/>
                <a:sym typeface="Cabin"/>
              </a:defRPr>
            </a:lvl9pPr>
          </a:lstStyle>
          <a:p>
            <a:endParaRPr/>
          </a:p>
        </p:txBody>
      </p:sp>
      <p:sp>
        <p:nvSpPr>
          <p:cNvPr id="16" name="Shape 16"/>
          <p:cNvSpPr txBox="1">
            <a:spLocks noGrp="1"/>
          </p:cNvSpPr>
          <p:nvPr>
            <p:ph type="sldNum" idx="12"/>
          </p:nvPr>
        </p:nvSpPr>
        <p:spPr>
          <a:xfrm>
            <a:off x="360045" y="599229"/>
            <a:ext cx="608400" cy="3777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s-ES" sz="2100" b="0" i="0" u="none" strike="noStrike" cap="none">
                <a:solidFill>
                  <a:schemeClr val="accent1"/>
                </a:solidFill>
                <a:latin typeface="Cabin"/>
                <a:ea typeface="Cabin"/>
                <a:cs typeface="Cabin"/>
                <a:sym typeface="Cabin"/>
              </a:rPr>
              <a:t>‹Nº›</a:t>
            </a:fld>
            <a:endParaRPr lang="es-ES" sz="2100" b="0" i="0" u="none" strike="noStrike" cap="none">
              <a:solidFill>
                <a:schemeClr val="accent1"/>
              </a:solidFill>
              <a:latin typeface="Cabin"/>
              <a:ea typeface="Cabin"/>
              <a:cs typeface="Cabin"/>
              <a:sym typeface="Cabin"/>
            </a:endParaRPr>
          </a:p>
        </p:txBody>
      </p:sp>
      <p:cxnSp>
        <p:nvCxnSpPr>
          <p:cNvPr id="17" name="Shape 17"/>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es/url?sa=i&amp;rct=j&amp;q=&amp;esrc=s&amp;source=images&amp;cd=&amp;cad=rja&amp;uact=8&amp;ved=0ahUKEwjl-qWVuZPVAhXEbFAKHR_tCjoQjRwIBw&amp;url=http://sandraescursellgraphicdesign.blogspot.com/2014_05_01_archive.html&amp;psig=AFQjCNHxyZhGSBwSyu-CzAmUKiaL5l6JtA&amp;ust=150048843318840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m.wikipedia.org/wiki/Field_hockey" TargetMode="External"/><Relationship Id="rId3" Type="http://schemas.openxmlformats.org/officeDocument/2006/relationships/image" Target="../media/image6.jpg"/><Relationship Id="rId7" Type="http://schemas.openxmlformats.org/officeDocument/2006/relationships/hyperlink" Target="https://en.m.wikipedia.org/wiki/Band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n.m.wikipedia.org/wiki/Handball" TargetMode="External"/><Relationship Id="rId5" Type="http://schemas.openxmlformats.org/officeDocument/2006/relationships/hyperlink" Target="https://en.m.wikipedia.org/wiki/Basketball" TargetMode="External"/><Relationship Id="rId10" Type="http://schemas.openxmlformats.org/officeDocument/2006/relationships/hyperlink" Target="https://en.m.wikipedia.org/wiki/Water_polo" TargetMode="External"/><Relationship Id="rId4" Type="http://schemas.openxmlformats.org/officeDocument/2006/relationships/hyperlink" Target="https://en.m.wikipedia.org/wiki/Association_football" TargetMode="External"/><Relationship Id="rId9" Type="http://schemas.openxmlformats.org/officeDocument/2006/relationships/hyperlink" Target="https://en.m.wikipedia.org/wiki/Ice_hocke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de bpe bilingualism in physical educ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861" y="1851670"/>
            <a:ext cx="2762068"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BILINGUALISM IN PHYSICAL </a:t>
            </a:r>
            <a:r>
              <a:rPr lang="es-ES" dirty="0" smtClean="0"/>
              <a:t>EDUCATION (2017) </a:t>
            </a:r>
            <a:endParaRPr lang="es-ES" dirty="0"/>
          </a:p>
        </p:txBody>
      </p:sp>
      <p:sp>
        <p:nvSpPr>
          <p:cNvPr id="3" name="2 Marcador de texto"/>
          <p:cNvSpPr>
            <a:spLocks noGrp="1"/>
          </p:cNvSpPr>
          <p:nvPr>
            <p:ph type="body" idx="1"/>
          </p:nvPr>
        </p:nvSpPr>
        <p:spPr/>
        <p:txBody>
          <a:bodyPr/>
          <a:lstStyle/>
          <a:p>
            <a:pPr marL="101600" indent="0">
              <a:buNone/>
            </a:pPr>
            <a:r>
              <a:rPr lang="es-ES" dirty="0"/>
              <a:t> </a:t>
            </a:r>
            <a:r>
              <a:rPr lang="es-ES" dirty="0" smtClean="0"/>
              <a:t>                   </a:t>
            </a:r>
          </a:p>
          <a:p>
            <a:pPr marL="101600" indent="0">
              <a:buNone/>
            </a:pPr>
            <a:r>
              <a:rPr lang="es-ES" dirty="0" smtClean="0"/>
              <a:t> </a:t>
            </a:r>
            <a:endParaRPr lang="es-ES" dirty="0"/>
          </a:p>
          <a:p>
            <a:pPr marL="101600" indent="0">
              <a:buNone/>
            </a:pPr>
            <a:r>
              <a:rPr lang="es-ES" dirty="0" smtClean="0"/>
              <a:t>                                                                   </a:t>
            </a:r>
          </a:p>
          <a:p>
            <a:pPr marL="101600" indent="0">
              <a:buNone/>
            </a:pPr>
            <a:endParaRPr lang="es-ES" dirty="0"/>
          </a:p>
          <a:p>
            <a:pPr marL="101600" indent="0">
              <a:buNone/>
            </a:pPr>
            <a:r>
              <a:rPr lang="es-ES" dirty="0" smtClean="0"/>
              <a:t>                                                                                 </a:t>
            </a:r>
          </a:p>
          <a:p>
            <a:pPr marL="101600" indent="0">
              <a:buNone/>
            </a:pPr>
            <a:endParaRPr lang="es-ES" dirty="0"/>
          </a:p>
          <a:p>
            <a:pPr marL="101600" indent="0">
              <a:buNone/>
            </a:pPr>
            <a:r>
              <a:rPr lang="es-ES" dirty="0" smtClean="0"/>
              <a:t>                                                                                JOSÉ MARÍA RANGEL BRAVO</a:t>
            </a:r>
          </a:p>
          <a:p>
            <a:pPr marL="101600" indent="0">
              <a:buNone/>
            </a:pPr>
            <a:endParaRPr lang="es-ES" dirty="0" smtClean="0"/>
          </a:p>
          <a:p>
            <a:pPr marL="101600" indent="0">
              <a:buNone/>
            </a:pPr>
            <a:r>
              <a:rPr lang="es-ES" dirty="0" smtClean="0"/>
              <a:t>                           </a:t>
            </a:r>
          </a:p>
          <a:p>
            <a:pPr marL="101600" indent="0">
              <a:buNone/>
            </a:pPr>
            <a:r>
              <a:rPr lang="es-ES" dirty="0"/>
              <a:t> </a:t>
            </a:r>
            <a:r>
              <a:rPr lang="es-ES" dirty="0" smtClean="0"/>
              <a:t>                                                       </a:t>
            </a:r>
          </a:p>
          <a:p>
            <a:endParaRPr lang="es-ES" dirty="0"/>
          </a:p>
          <a:p>
            <a:endParaRPr lang="es-ES" dirty="0" smtClean="0"/>
          </a:p>
          <a:p>
            <a:endParaRPr lang="es-ES" dirty="0"/>
          </a:p>
          <a:p>
            <a:endParaRPr lang="es-ES" dirty="0" smtClean="0"/>
          </a:p>
          <a:p>
            <a:endParaRPr lang="es-ES" dirty="0"/>
          </a:p>
          <a:p>
            <a:pPr marL="101600" indent="0">
              <a:buNone/>
            </a:pPr>
            <a:r>
              <a:rPr lang="es-ES" dirty="0" smtClean="0"/>
              <a:t>                                                                       </a:t>
            </a:r>
          </a:p>
          <a:p>
            <a:pPr marL="101600" indent="0">
              <a:buNone/>
            </a:pPr>
            <a:endParaRPr lang="es-ES" dirty="0"/>
          </a:p>
          <a:p>
            <a:pPr marL="101600" indent="0">
              <a:buNone/>
            </a:pPr>
            <a:endParaRPr lang="es-ES" dirty="0" smtClean="0"/>
          </a:p>
          <a:p>
            <a:pPr marL="101600" indent="0">
              <a:buNone/>
            </a:pPr>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923678"/>
            <a:ext cx="18764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87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idx="4294967295"/>
          </p:nvPr>
        </p:nvSpPr>
        <p:spPr>
          <a:xfrm>
            <a:off x="1073500" y="165081"/>
            <a:ext cx="72033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0" i="0" u="none" strike="noStrike" cap="none">
                <a:solidFill>
                  <a:schemeClr val="dk1"/>
                </a:solidFill>
                <a:latin typeface="Cabin"/>
                <a:ea typeface="Cabin"/>
                <a:cs typeface="Cabin"/>
                <a:sym typeface="Cabin"/>
              </a:rPr>
              <a:t>“H”   HOUSE</a:t>
            </a:r>
          </a:p>
        </p:txBody>
      </p:sp>
      <p:pic>
        <p:nvPicPr>
          <p:cNvPr id="153" name="Shape 153"/>
          <p:cNvPicPr preferRelativeResize="0">
            <a:picLocks noGrp="1"/>
          </p:cNvPicPr>
          <p:nvPr>
            <p:ph type="body" idx="4294967295"/>
          </p:nvPr>
        </p:nvPicPr>
        <p:blipFill rotWithShape="1">
          <a:blip r:embed="rId3">
            <a:alphaModFix/>
          </a:blip>
          <a:srcRect/>
          <a:stretch/>
        </p:blipFill>
        <p:spPr>
          <a:xfrm>
            <a:off x="2918968" y="655314"/>
            <a:ext cx="3512400" cy="2993100"/>
          </a:xfrm>
          <a:prstGeom prst="rect">
            <a:avLst/>
          </a:prstGeom>
          <a:noFill/>
          <a:ln>
            <a:noFill/>
          </a:ln>
        </p:spPr>
      </p:pic>
      <p:sp>
        <p:nvSpPr>
          <p:cNvPr id="154" name="Shape 154"/>
          <p:cNvSpPr txBox="1"/>
          <p:nvPr/>
        </p:nvSpPr>
        <p:spPr>
          <a:xfrm>
            <a:off x="2918968" y="3738562"/>
            <a:ext cx="3600000" cy="3924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s-ES" sz="2100" b="0" i="0" u="none" strike="noStrike" cap="none">
                <a:solidFill>
                  <a:srgbClr val="333333"/>
                </a:solidFill>
                <a:latin typeface="Open Sans"/>
                <a:ea typeface="Open Sans"/>
                <a:cs typeface="Open Sans"/>
                <a:sym typeface="Open Sans"/>
              </a:rPr>
              <a:t> </a:t>
            </a:r>
            <a:r>
              <a:rPr lang="es-ES" sz="2100" b="0" i="0" u="none" strike="noStrike" cap="none">
                <a:solidFill>
                  <a:srgbClr val="333333"/>
                </a:solidFill>
                <a:latin typeface="Arial"/>
                <a:ea typeface="Arial"/>
                <a:cs typeface="Arial"/>
                <a:sym typeface="Arial"/>
              </a:rPr>
              <a:t>/</a:t>
            </a:r>
            <a:r>
              <a:rPr lang="es-ES" sz="2100" b="0" i="0" u="none" strike="noStrike" cap="none">
                <a:solidFill>
                  <a:srgbClr val="333333"/>
                </a:solidFill>
                <a:latin typeface="Rambla"/>
                <a:ea typeface="Rambla"/>
                <a:cs typeface="Rambla"/>
                <a:sym typeface="Rambla"/>
              </a:rPr>
              <a:t>haʊs</a:t>
            </a:r>
            <a:r>
              <a:rPr lang="es-ES" sz="2100" b="0" i="0" u="none" strike="noStrike" cap="none">
                <a:solidFill>
                  <a:srgbClr val="333333"/>
                </a:solidFill>
                <a:latin typeface="Arial"/>
                <a:ea typeface="Arial"/>
                <a:cs typeface="Arial"/>
                <a:sym typeface="Aria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088683" y="204668"/>
            <a:ext cx="72024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0" i="0" u="none" strike="noStrike" cap="none">
                <a:solidFill>
                  <a:schemeClr val="dk1"/>
                </a:solidFill>
                <a:latin typeface="Cabin"/>
                <a:ea typeface="Cabin"/>
                <a:cs typeface="Cabin"/>
                <a:sym typeface="Cabin"/>
              </a:rPr>
              <a:t>FOCUSING ON COLLOCATIONS, PHRASAL VERBS AND IDIOMS</a:t>
            </a:r>
          </a:p>
        </p:txBody>
      </p:sp>
      <p:sp>
        <p:nvSpPr>
          <p:cNvPr id="160" name="Shape 160"/>
          <p:cNvSpPr txBox="1">
            <a:spLocks noGrp="1"/>
          </p:cNvSpPr>
          <p:nvPr>
            <p:ph type="body" idx="1"/>
          </p:nvPr>
        </p:nvSpPr>
        <p:spPr>
          <a:xfrm>
            <a:off x="1088684" y="1511799"/>
            <a:ext cx="7202400" cy="2355900"/>
          </a:xfrm>
          <a:prstGeom prst="rect">
            <a:avLst/>
          </a:prstGeom>
          <a:noFill/>
          <a:ln>
            <a:noFill/>
          </a:ln>
        </p:spPr>
        <p:txBody>
          <a:bodyPr lIns="68575" tIns="34275" rIns="68575" bIns="34275" anchor="t" anchorCtr="0">
            <a:noAutofit/>
          </a:bodyPr>
          <a:lstStyle/>
          <a:p>
            <a:pPr marL="0" marR="0" lvl="0" indent="0" algn="just" rtl="0">
              <a:lnSpc>
                <a:spcPct val="110000"/>
              </a:lnSpc>
              <a:spcBef>
                <a:spcPts val="0"/>
              </a:spcBef>
              <a:spcAft>
                <a:spcPts val="0"/>
              </a:spcAft>
              <a:buClr>
                <a:schemeClr val="accent1"/>
              </a:buClr>
              <a:buSzPct val="25000"/>
              <a:buFont typeface="Arial"/>
              <a:buNone/>
            </a:pPr>
            <a:r>
              <a:rPr lang="es-ES" sz="1500" b="0" i="0" u="none" strike="noStrike" cap="none" dirty="0" smtClean="0">
                <a:solidFill>
                  <a:schemeClr val="dk1"/>
                </a:solidFill>
                <a:latin typeface="Cabin"/>
                <a:ea typeface="Cabin"/>
                <a:cs typeface="Cabin"/>
                <a:sym typeface="Cabin"/>
              </a:rPr>
              <a:t>EVERY </a:t>
            </a:r>
            <a:r>
              <a:rPr lang="es-ES" sz="1500" b="0" i="0" u="none" strike="noStrike" cap="none" dirty="0">
                <a:solidFill>
                  <a:schemeClr val="dk1"/>
                </a:solidFill>
                <a:latin typeface="Cabin"/>
                <a:ea typeface="Cabin"/>
                <a:cs typeface="Cabin"/>
                <a:sym typeface="Cabin"/>
              </a:rPr>
              <a:t>DIDACTIC UNIT WE </a:t>
            </a:r>
            <a:r>
              <a:rPr lang="es-ES" dirty="0" smtClean="0"/>
              <a:t>CAN</a:t>
            </a:r>
            <a:r>
              <a:rPr lang="es-ES" sz="1500" b="0" i="0" u="none" strike="noStrike" cap="none" dirty="0" smtClean="0">
                <a:solidFill>
                  <a:schemeClr val="dk1"/>
                </a:solidFill>
                <a:latin typeface="Cabin"/>
                <a:ea typeface="Cabin"/>
                <a:cs typeface="Cabin"/>
                <a:sym typeface="Cabin"/>
              </a:rPr>
              <a:t> </a:t>
            </a:r>
            <a:r>
              <a:rPr lang="es-ES" sz="1500" b="0" i="0" u="none" strike="noStrike" cap="none" dirty="0">
                <a:solidFill>
                  <a:schemeClr val="dk1"/>
                </a:solidFill>
                <a:latin typeface="Cabin"/>
                <a:ea typeface="Cabin"/>
                <a:cs typeface="Cabin"/>
                <a:sym typeface="Cabin"/>
              </a:rPr>
              <a:t>TRY TO FAMILIARIZE OUR STUDENT WITH THE LEARNING OF  NEW LANGUAGE TERMS, SUCH AS COLLOCATION, PHRASAL VERBS AND IDIOMS.</a:t>
            </a:r>
          </a:p>
          <a:p>
            <a:pPr marL="0" marR="0" lvl="0" indent="0" algn="just" rtl="0">
              <a:lnSpc>
                <a:spcPct val="110000"/>
              </a:lnSpc>
              <a:spcBef>
                <a:spcPts val="800"/>
              </a:spcBef>
              <a:buClr>
                <a:schemeClr val="accent1"/>
              </a:buClr>
              <a:buSzPct val="25000"/>
              <a:buFont typeface="Arial"/>
              <a:buNone/>
            </a:pPr>
            <a:r>
              <a:rPr lang="es-ES" dirty="0" smtClean="0"/>
              <a:t>DURING THE SESSIONS WE COULD INTRODUCE THEM TO OUR PUPILS AND </a:t>
            </a:r>
            <a:r>
              <a:rPr lang="es-ES" sz="1500" b="0" i="0" u="none" strike="noStrike" cap="none" dirty="0" smtClean="0">
                <a:solidFill>
                  <a:schemeClr val="dk1"/>
                </a:solidFill>
                <a:latin typeface="Cabin"/>
                <a:ea typeface="Cabin"/>
                <a:cs typeface="Cabin"/>
                <a:sym typeface="Cabin"/>
              </a:rPr>
              <a:t>PROPOSSE </a:t>
            </a:r>
            <a:r>
              <a:rPr lang="es-ES" sz="1500" b="0" i="0" u="none" strike="noStrike" cap="none" dirty="0">
                <a:solidFill>
                  <a:schemeClr val="dk1"/>
                </a:solidFill>
                <a:latin typeface="Cabin"/>
                <a:ea typeface="Cabin"/>
                <a:cs typeface="Cabin"/>
                <a:sym typeface="Cabin"/>
              </a:rPr>
              <a:t>CHALLENGES SO THEY CAN  SHOW THEIR </a:t>
            </a:r>
            <a:r>
              <a:rPr lang="es-ES" sz="1500" b="0" i="0" u="none" strike="noStrike" cap="none" dirty="0" smtClean="0">
                <a:solidFill>
                  <a:schemeClr val="dk1"/>
                </a:solidFill>
                <a:latin typeface="Cabin"/>
                <a:ea typeface="Cabin"/>
                <a:cs typeface="Cabin"/>
                <a:sym typeface="Cabin"/>
              </a:rPr>
              <a:t>KNOWLEDGE </a:t>
            </a:r>
            <a:r>
              <a:rPr lang="es-ES" sz="1500" b="0" i="0" u="none" strike="noStrike" cap="none" dirty="0">
                <a:solidFill>
                  <a:schemeClr val="dk1"/>
                </a:solidFill>
                <a:latin typeface="Cabin"/>
                <a:ea typeface="Cabin"/>
                <a:cs typeface="Cabin"/>
                <a:sym typeface="Cabin"/>
              </a:rPr>
              <a:t>(MAKING SENTENCES WITH THEM, MATCHING THE TERMS WITH THEIR DEFINITION</a:t>
            </a:r>
            <a:r>
              <a:rPr lang="es-ES" sz="1500" b="0" i="0" u="none" strike="noStrike" cap="none" dirty="0" smtClean="0">
                <a:solidFill>
                  <a:schemeClr val="dk1"/>
                </a:solidFill>
                <a:latin typeface="Cabin"/>
                <a:ea typeface="Cabin"/>
                <a:cs typeface="Cabin"/>
                <a:sym typeface="Cabin"/>
              </a:rPr>
              <a:t>…).</a:t>
            </a:r>
            <a:endParaRPr lang="es-ES" sz="1500" b="0" i="0" u="none" strike="noStrike" cap="none" dirty="0">
              <a:solidFill>
                <a:schemeClr val="dk1"/>
              </a:solidFill>
              <a:latin typeface="Cabin"/>
              <a:ea typeface="Cabin"/>
              <a:cs typeface="Cabin"/>
              <a:sym typeface="Cabin"/>
            </a:endParaRPr>
          </a:p>
        </p:txBody>
      </p:sp>
      <p:sp>
        <p:nvSpPr>
          <p:cNvPr id="161" name="Shape 161"/>
          <p:cNvSpPr txBox="1"/>
          <p:nvPr/>
        </p:nvSpPr>
        <p:spPr>
          <a:xfrm>
            <a:off x="1259632" y="3969728"/>
            <a:ext cx="2084220" cy="276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s-ES" dirty="0" smtClean="0">
                <a:solidFill>
                  <a:srgbClr val="FF0000"/>
                </a:solidFill>
                <a:latin typeface="Cabin"/>
                <a:ea typeface="Cabin"/>
                <a:cs typeface="Cabin"/>
                <a:sym typeface="Cabin"/>
              </a:rPr>
              <a:t>ADRENALINE JUNKIE</a:t>
            </a:r>
            <a:endParaRPr lang="es-ES" sz="1400" b="0" i="0" u="none" strike="noStrike" cap="none" dirty="0">
              <a:solidFill>
                <a:srgbClr val="FF0000"/>
              </a:solidFill>
              <a:latin typeface="Cabin"/>
              <a:ea typeface="Cabin"/>
              <a:cs typeface="Cabin"/>
              <a:sym typeface="Cabin"/>
            </a:endParaRPr>
          </a:p>
        </p:txBody>
      </p:sp>
      <p:sp>
        <p:nvSpPr>
          <p:cNvPr id="162" name="Shape 162"/>
          <p:cNvSpPr txBox="1"/>
          <p:nvPr/>
        </p:nvSpPr>
        <p:spPr>
          <a:xfrm>
            <a:off x="3779912" y="3969728"/>
            <a:ext cx="1775817" cy="276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s-ES" dirty="0" smtClean="0">
                <a:solidFill>
                  <a:srgbClr val="00B050"/>
                </a:solidFill>
                <a:latin typeface="Cabin"/>
                <a:ea typeface="Cabin"/>
                <a:cs typeface="Cabin"/>
                <a:sym typeface="Cabin"/>
              </a:rPr>
              <a:t>PEACE OF CAKE</a:t>
            </a:r>
            <a:endParaRPr lang="es-ES" sz="1400" b="0" i="0" u="none" strike="noStrike" cap="none" dirty="0">
              <a:solidFill>
                <a:srgbClr val="00B050"/>
              </a:solidFill>
              <a:latin typeface="Cabin"/>
              <a:ea typeface="Cabin"/>
              <a:cs typeface="Cabin"/>
              <a:sym typeface="Cabin"/>
            </a:endParaRPr>
          </a:p>
        </p:txBody>
      </p:sp>
      <p:sp>
        <p:nvSpPr>
          <p:cNvPr id="163" name="Shape 163"/>
          <p:cNvSpPr txBox="1"/>
          <p:nvPr/>
        </p:nvSpPr>
        <p:spPr>
          <a:xfrm>
            <a:off x="5867370" y="3984218"/>
            <a:ext cx="2423700" cy="276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s-ES" sz="1400" b="0" i="0" u="none" strike="noStrike" cap="none" dirty="0">
                <a:solidFill>
                  <a:srgbClr val="0070C0"/>
                </a:solidFill>
                <a:latin typeface="Cabin"/>
                <a:ea typeface="Cabin"/>
                <a:cs typeface="Cabin"/>
                <a:sym typeface="Cabin"/>
              </a:rPr>
              <a:t>BALL IS ON YOUR COURT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0" i="0" u="none" strike="noStrike" cap="none" dirty="0">
                <a:solidFill>
                  <a:schemeClr val="dk1"/>
                </a:solidFill>
                <a:latin typeface="Cabin"/>
                <a:ea typeface="Cabin"/>
                <a:cs typeface="Cabin"/>
                <a:sym typeface="Cabin"/>
              </a:rPr>
              <a:t>STRATEGIES FOR MOTIVATING LEARNERS</a:t>
            </a:r>
          </a:p>
        </p:txBody>
      </p:sp>
      <p:sp>
        <p:nvSpPr>
          <p:cNvPr id="169" name="Shape 169"/>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0" marR="0" lvl="0" indent="0" algn="just" rtl="0">
              <a:lnSpc>
                <a:spcPct val="120000"/>
              </a:lnSpc>
              <a:spcBef>
                <a:spcPts val="0"/>
              </a:spcBef>
              <a:spcAft>
                <a:spcPts val="0"/>
              </a:spcAft>
              <a:buClr>
                <a:schemeClr val="accent1"/>
              </a:buClr>
              <a:buSzPct val="25000"/>
              <a:buFont typeface="Arial"/>
              <a:buNone/>
            </a:pPr>
            <a:r>
              <a:rPr lang="es-ES" sz="1500" b="1" i="0" u="none" strike="noStrike" cap="none" dirty="0">
                <a:solidFill>
                  <a:schemeClr val="dk1"/>
                </a:solidFill>
                <a:latin typeface="Cabin"/>
                <a:ea typeface="Cabin"/>
                <a:cs typeface="Cabin"/>
                <a:sym typeface="Cabin"/>
              </a:rPr>
              <a:t> 1.- </a:t>
            </a:r>
            <a:r>
              <a:rPr lang="es-ES" sz="1500" b="1" i="0" u="sng" strike="noStrike" cap="none" dirty="0">
                <a:solidFill>
                  <a:schemeClr val="dk1"/>
                </a:solidFill>
                <a:latin typeface="Cabin"/>
                <a:ea typeface="Cabin"/>
                <a:cs typeface="Cabin"/>
                <a:sym typeface="Cabin"/>
              </a:rPr>
              <a:t>ASK LEARNERS ABOUT THEIR OWN PREFERENCES</a:t>
            </a:r>
            <a:r>
              <a:rPr lang="es-ES" sz="1500" b="1" i="0" u="none" strike="noStrike" cap="none" dirty="0">
                <a:solidFill>
                  <a:schemeClr val="dk1"/>
                </a:solidFill>
                <a:latin typeface="Cabin"/>
                <a:ea typeface="Cabin"/>
                <a:cs typeface="Cabin"/>
                <a:sym typeface="Cabin"/>
              </a:rPr>
              <a:t>. </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err="1">
                <a:solidFill>
                  <a:schemeClr val="dk1"/>
                </a:solidFill>
                <a:latin typeface="Cabin"/>
                <a:ea typeface="Cabin"/>
                <a:cs typeface="Cabin"/>
                <a:sym typeface="Cabin"/>
              </a:rPr>
              <a:t>It</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is</a:t>
            </a:r>
            <a:r>
              <a:rPr lang="es-ES" sz="1500" b="0" i="0" u="none" strike="noStrike" cap="none" dirty="0">
                <a:solidFill>
                  <a:schemeClr val="dk1"/>
                </a:solidFill>
                <a:latin typeface="Cabin"/>
                <a:ea typeface="Cabin"/>
                <a:cs typeface="Cabin"/>
                <a:sym typeface="Cabin"/>
              </a:rPr>
              <a:t> a </a:t>
            </a:r>
            <a:r>
              <a:rPr lang="es-ES" sz="1500" b="0" i="0" u="none" strike="noStrike" cap="none" dirty="0" err="1">
                <a:solidFill>
                  <a:schemeClr val="dk1"/>
                </a:solidFill>
                <a:latin typeface="Cabin"/>
                <a:ea typeface="Cabin"/>
                <a:cs typeface="Cabin"/>
                <a:sym typeface="Cabin"/>
              </a:rPr>
              <a:t>great</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way</a:t>
            </a:r>
            <a:r>
              <a:rPr lang="es-ES" sz="1500" b="0" i="0" u="none" strike="noStrike" cap="none" dirty="0">
                <a:solidFill>
                  <a:schemeClr val="dk1"/>
                </a:solidFill>
                <a:latin typeface="Cabin"/>
                <a:ea typeface="Cabin"/>
                <a:cs typeface="Cabin"/>
                <a:sym typeface="Cabin"/>
              </a:rPr>
              <a:t> to ENGAGE </a:t>
            </a:r>
            <a:r>
              <a:rPr lang="es-ES" sz="1500" b="0" i="0" u="none" strike="noStrike" cap="none" dirty="0" err="1">
                <a:solidFill>
                  <a:schemeClr val="dk1"/>
                </a:solidFill>
                <a:latin typeface="Cabin"/>
                <a:ea typeface="Cabin"/>
                <a:cs typeface="Cabin"/>
                <a:sym typeface="Cabin"/>
              </a:rPr>
              <a:t>them</a:t>
            </a:r>
            <a:r>
              <a:rPr lang="es-ES" sz="1500" b="0" i="0" u="none" strike="noStrike" cap="none" dirty="0">
                <a:solidFill>
                  <a:schemeClr val="dk1"/>
                </a:solidFill>
                <a:latin typeface="Cabin"/>
                <a:ea typeface="Cabin"/>
                <a:cs typeface="Cabin"/>
                <a:sym typeface="Cabin"/>
              </a:rPr>
              <a:t> in </a:t>
            </a:r>
            <a:r>
              <a:rPr lang="es-ES" sz="1500" b="0" i="0" u="none" strike="noStrike" cap="none" dirty="0" err="1">
                <a:solidFill>
                  <a:schemeClr val="dk1"/>
                </a:solidFill>
                <a:latin typeface="Cabin"/>
                <a:ea typeface="Cabin"/>
                <a:cs typeface="Cabin"/>
                <a:sym typeface="Cabin"/>
              </a:rPr>
              <a:t>their</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own</a:t>
            </a:r>
            <a:r>
              <a:rPr lang="es-ES" sz="1500" b="0" i="0" u="none" strike="noStrike" cap="none" dirty="0">
                <a:solidFill>
                  <a:schemeClr val="dk1"/>
                </a:solidFill>
                <a:latin typeface="Cabin"/>
                <a:ea typeface="Cabin"/>
                <a:cs typeface="Cabin"/>
                <a:sym typeface="Cabin"/>
              </a:rPr>
              <a:t> </a:t>
            </a:r>
            <a:r>
              <a:rPr lang="es-ES" sz="1500" b="0" i="0" u="none" strike="noStrike" cap="none" dirty="0" err="1" smtClean="0">
                <a:solidFill>
                  <a:schemeClr val="dk1"/>
                </a:solidFill>
                <a:latin typeface="Cabin"/>
                <a:ea typeface="Cabin"/>
                <a:cs typeface="Cabin"/>
                <a:sym typeface="Cabin"/>
              </a:rPr>
              <a:t>learning</a:t>
            </a:r>
            <a:r>
              <a:rPr lang="es-ES" sz="1500" b="0" i="0" u="none" strike="noStrike" cap="none" dirty="0" smtClean="0">
                <a:solidFill>
                  <a:schemeClr val="dk1"/>
                </a:solidFill>
                <a:latin typeface="Cabin"/>
                <a:ea typeface="Cabin"/>
                <a:cs typeface="Cabin"/>
                <a:sym typeface="Cabin"/>
              </a:rPr>
              <a:t> </a:t>
            </a:r>
            <a:r>
              <a:rPr lang="es-ES" sz="1500" b="0" i="0" u="none" strike="noStrike" cap="none" dirty="0" err="1" smtClean="0">
                <a:solidFill>
                  <a:schemeClr val="dk1"/>
                </a:solidFill>
                <a:latin typeface="Cabin"/>
                <a:ea typeface="Cabin"/>
                <a:cs typeface="Cabin"/>
                <a:sym typeface="Cabin"/>
              </a:rPr>
              <a:t>process</a:t>
            </a:r>
            <a:r>
              <a:rPr lang="es-ES" sz="1500" b="0" i="0" u="none" strike="noStrike" cap="none" dirty="0" smtClean="0">
                <a:solidFill>
                  <a:schemeClr val="dk1"/>
                </a:solidFill>
                <a:latin typeface="Cabin"/>
                <a:ea typeface="Cabin"/>
                <a:cs typeface="Cabin"/>
                <a:sym typeface="Cabin"/>
              </a:rPr>
              <a:t>. </a:t>
            </a:r>
            <a:endParaRPr lang="es-ES" sz="1500" b="0" i="0" u="none" strike="noStrike" cap="none" dirty="0">
              <a:solidFill>
                <a:schemeClr val="dk1"/>
              </a:solidFill>
              <a:latin typeface="Cabin"/>
              <a:ea typeface="Cabin"/>
              <a:cs typeface="Cabin"/>
              <a:sym typeface="Cabin"/>
            </a:endParaRPr>
          </a:p>
          <a:p>
            <a:pPr marL="177800" marR="0" lvl="0" indent="-171450" algn="just" rtl="0">
              <a:lnSpc>
                <a:spcPct val="120000"/>
              </a:lnSpc>
              <a:spcBef>
                <a:spcPts val="800"/>
              </a:spcBef>
              <a:spcAft>
                <a:spcPts val="0"/>
              </a:spcAft>
              <a:buClr>
                <a:schemeClr val="accent1"/>
              </a:buClr>
              <a:buSzPct val="100000"/>
              <a:buFont typeface="Arial"/>
              <a:buChar char="-"/>
            </a:pPr>
            <a:r>
              <a:rPr lang="es-ES" sz="1500" b="0" i="0" u="sng" strike="noStrike" cap="none" dirty="0">
                <a:solidFill>
                  <a:schemeClr val="dk1"/>
                </a:solidFill>
                <a:latin typeface="Cabin"/>
                <a:ea typeface="Cabin"/>
                <a:cs typeface="Cabin"/>
                <a:sym typeface="Cabin"/>
              </a:rPr>
              <a:t>PREFERENCES FOR THE WARM UP</a:t>
            </a:r>
            <a:r>
              <a:rPr lang="es-ES" sz="1500" b="0" i="0" u="none" strike="noStrike" cap="none" dirty="0">
                <a:solidFill>
                  <a:schemeClr val="dk1"/>
                </a:solidFill>
                <a:latin typeface="Cabin"/>
                <a:ea typeface="Cabin"/>
                <a:cs typeface="Cabin"/>
                <a:sym typeface="Cabin"/>
              </a:rPr>
              <a:t>.</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FF0000"/>
                </a:solidFill>
                <a:latin typeface="Cabin"/>
                <a:ea typeface="Cabin"/>
                <a:cs typeface="Cabin"/>
                <a:sym typeface="Cabin"/>
              </a:rPr>
              <a:t>THROUGHT GAMES</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00B050"/>
                </a:solidFill>
                <a:latin typeface="Cabin"/>
                <a:ea typeface="Cabin"/>
                <a:cs typeface="Cabin"/>
                <a:sym typeface="Cabin"/>
              </a:rPr>
              <a:t> WARMING ROUTINES,</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0070C0"/>
                </a:solidFill>
                <a:latin typeface="Cabin"/>
                <a:ea typeface="Cabin"/>
                <a:cs typeface="Cabin"/>
                <a:sym typeface="Cabin"/>
              </a:rPr>
              <a:t>FREELY</a:t>
            </a:r>
            <a:r>
              <a:rPr lang="es-ES" sz="1500" b="0" i="0" u="none" strike="noStrike" cap="none" dirty="0">
                <a:solidFill>
                  <a:schemeClr val="dk1"/>
                </a:solidFill>
                <a:latin typeface="Cabin"/>
                <a:ea typeface="Cabin"/>
                <a:cs typeface="Cabin"/>
                <a:sym typeface="Cabin"/>
              </a:rPr>
              <a:t>).</a:t>
            </a:r>
          </a:p>
          <a:p>
            <a:pPr marL="177800" marR="0" lvl="0" indent="-171450" algn="just" rtl="0">
              <a:lnSpc>
                <a:spcPct val="120000"/>
              </a:lnSpc>
              <a:spcBef>
                <a:spcPts val="800"/>
              </a:spcBef>
              <a:spcAft>
                <a:spcPts val="0"/>
              </a:spcAft>
              <a:buClr>
                <a:schemeClr val="accent1"/>
              </a:buClr>
              <a:buSzPct val="100000"/>
              <a:buFont typeface="Arial"/>
              <a:buChar char="-"/>
            </a:pPr>
            <a:r>
              <a:rPr lang="es-ES" sz="1500" b="0" i="0" u="sng" strike="noStrike" cap="none" dirty="0">
                <a:solidFill>
                  <a:schemeClr val="dk1"/>
                </a:solidFill>
                <a:latin typeface="Cabin"/>
                <a:ea typeface="Cabin"/>
                <a:cs typeface="Cabin"/>
                <a:sym typeface="Cabin"/>
              </a:rPr>
              <a:t>SPORTS </a:t>
            </a:r>
            <a:r>
              <a:rPr lang="es-ES" sz="1500" b="0" i="0" u="sng" strike="noStrike" cap="none" dirty="0" smtClean="0">
                <a:solidFill>
                  <a:schemeClr val="dk1"/>
                </a:solidFill>
                <a:latin typeface="Cabin"/>
                <a:ea typeface="Cabin"/>
                <a:cs typeface="Cabin"/>
                <a:sym typeface="Cabin"/>
              </a:rPr>
              <a:t>THAT STUDENTS </a:t>
            </a:r>
            <a:r>
              <a:rPr lang="es-ES" sz="1500" b="0" i="0" u="sng" strike="noStrike" cap="none" dirty="0">
                <a:solidFill>
                  <a:schemeClr val="dk1"/>
                </a:solidFill>
                <a:latin typeface="Cabin"/>
                <a:ea typeface="Cabin"/>
                <a:cs typeface="Cabin"/>
                <a:sym typeface="Cabin"/>
              </a:rPr>
              <a:t>WOULD LIKE TO TRY.  REACH AN AGREEMENT. GIVE THEM A LIMITED RANGE OF POSSIBILITIES</a:t>
            </a:r>
            <a:r>
              <a:rPr lang="es-ES" sz="1500" b="0" i="0" u="none" strike="noStrike" cap="none" dirty="0">
                <a:solidFill>
                  <a:schemeClr val="dk1"/>
                </a:solidFill>
                <a:latin typeface="Cabin"/>
                <a:ea typeface="Cabin"/>
                <a:cs typeface="Cabin"/>
                <a:sym typeface="Cabin"/>
              </a:rPr>
              <a:t>.</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(INVASION GAMES: </a:t>
            </a:r>
            <a:r>
              <a:rPr lang="es-ES" sz="1500" b="0" i="0" u="none" strike="noStrike" cap="none" dirty="0">
                <a:solidFill>
                  <a:srgbClr val="FF0000"/>
                </a:solidFill>
                <a:latin typeface="Cabin"/>
                <a:ea typeface="Cabin"/>
                <a:cs typeface="Cabin"/>
                <a:sym typeface="Cabin"/>
              </a:rPr>
              <a:t>BASKETBALL</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00B050"/>
                </a:solidFill>
                <a:latin typeface="Cabin"/>
                <a:ea typeface="Cabin"/>
                <a:cs typeface="Cabin"/>
                <a:sym typeface="Cabin"/>
              </a:rPr>
              <a:t>HOCKEY</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0070C0"/>
                </a:solidFill>
                <a:latin typeface="Cabin"/>
                <a:ea typeface="Cabin"/>
                <a:cs typeface="Cabin"/>
                <a:sym typeface="Cabin"/>
              </a:rPr>
              <a:t>HANDBALL</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7030A0"/>
                </a:solidFill>
                <a:latin typeface="Cabin"/>
                <a:ea typeface="Cabin"/>
                <a:cs typeface="Cabin"/>
                <a:sym typeface="Cabin"/>
              </a:rPr>
              <a:t>RUGBY</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7C1646"/>
                </a:solidFill>
                <a:latin typeface="Cabin"/>
                <a:ea typeface="Cabin"/>
                <a:cs typeface="Cabin"/>
                <a:sym typeface="Cabin"/>
              </a:rPr>
              <a:t>ULTIMATE</a:t>
            </a: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891631"/>
                </a:solidFill>
                <a:latin typeface="Cabin"/>
                <a:ea typeface="Cabin"/>
                <a:cs typeface="Cabin"/>
                <a:sym typeface="Cabin"/>
              </a:rPr>
              <a:t>FRISBEE</a:t>
            </a:r>
            <a:r>
              <a:rPr lang="es-ES" sz="1500" b="0" i="0" u="none" strike="noStrike" cap="none" dirty="0" smtClean="0">
                <a:solidFill>
                  <a:schemeClr val="dk1"/>
                </a:solidFill>
                <a:latin typeface="Cabin"/>
                <a:ea typeface="Cabin"/>
                <a:cs typeface="Cabin"/>
                <a:sym typeface="Cabin"/>
              </a:rPr>
              <a:t>).</a:t>
            </a:r>
            <a:endParaRPr lang="es-ES" sz="1500" b="0" i="0" u="none" strike="noStrike" cap="none" dirty="0">
              <a:solidFill>
                <a:schemeClr val="dk1"/>
              </a:solidFill>
              <a:latin typeface="Cabin"/>
              <a:ea typeface="Cabin"/>
              <a:cs typeface="Cabin"/>
              <a:sym typeface="Cabin"/>
            </a:endParaRPr>
          </a:p>
          <a:p>
            <a:pPr marL="177800" marR="0" lvl="0" indent="-171450" algn="l" rtl="0">
              <a:lnSpc>
                <a:spcPct val="120000"/>
              </a:lnSpc>
              <a:spcBef>
                <a:spcPts val="800"/>
              </a:spcBef>
              <a:spcAft>
                <a:spcPts val="0"/>
              </a:spcAft>
              <a:buClr>
                <a:schemeClr val="accent1"/>
              </a:buClr>
              <a:buSzPct val="100000"/>
              <a:buFont typeface="Arial"/>
              <a:buNone/>
            </a:pPr>
            <a:endParaRPr sz="1500" b="0" i="0" u="none" strike="noStrike" cap="none" dirty="0">
              <a:solidFill>
                <a:srgbClr val="FF0000"/>
              </a:solidFill>
              <a:latin typeface="Cabin"/>
              <a:ea typeface="Cabin"/>
              <a:cs typeface="Cabin"/>
              <a:sym typeface="Cabin"/>
            </a:endParaRPr>
          </a:p>
          <a:p>
            <a:pPr marL="0" marR="0" lvl="0" indent="0" algn="l" rtl="0">
              <a:lnSpc>
                <a:spcPct val="120000"/>
              </a:lnSpc>
              <a:spcBef>
                <a:spcPts val="800"/>
              </a:spcBef>
              <a:spcAft>
                <a:spcPts val="0"/>
              </a:spcAft>
              <a:buClr>
                <a:schemeClr val="accent1"/>
              </a:buClr>
              <a:buSzPct val="25000"/>
              <a:buFont typeface="Arial"/>
              <a:buNone/>
            </a:pPr>
            <a:endParaRPr sz="1500" b="0" i="0" u="none" strike="noStrike" cap="none" dirty="0">
              <a:solidFill>
                <a:schemeClr val="dk1"/>
              </a:solidFill>
              <a:latin typeface="Cabin"/>
              <a:ea typeface="Cabin"/>
              <a:cs typeface="Cabin"/>
              <a:sym typeface="Cabin"/>
            </a:endParaRPr>
          </a:p>
          <a:p>
            <a:pPr marL="0" marR="0" lvl="0" indent="0" algn="l" rtl="0">
              <a:lnSpc>
                <a:spcPct val="120000"/>
              </a:lnSpc>
              <a:spcBef>
                <a:spcPts val="800"/>
              </a:spcBef>
              <a:buClr>
                <a:schemeClr val="accent1"/>
              </a:buClr>
              <a:buSzPct val="25000"/>
              <a:buFont typeface="Arial"/>
              <a:buNone/>
            </a:pPr>
            <a:endParaRPr sz="1500" b="0" i="0" u="none" strike="noStrike" cap="none" dirty="0">
              <a:solidFill>
                <a:schemeClr val="dk1"/>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lvl="0">
              <a:buSzPct val="25000"/>
            </a:pPr>
            <a:r>
              <a:rPr lang="es-ES" dirty="0"/>
              <a:t>STRATEGIES FOR MOTIVATING LEARNERS</a:t>
            </a:r>
            <a:endParaRPr sz="2400" b="0" i="0" u="none" strike="noStrike" cap="none" dirty="0">
              <a:solidFill>
                <a:schemeClr val="dk1"/>
              </a:solidFill>
              <a:latin typeface="Cabin"/>
              <a:ea typeface="Cabin"/>
              <a:cs typeface="Cabin"/>
              <a:sym typeface="Cabin"/>
            </a:endParaRPr>
          </a:p>
        </p:txBody>
      </p:sp>
      <p:sp>
        <p:nvSpPr>
          <p:cNvPr id="175" name="Shape 175"/>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0" marR="0" lvl="0" indent="0" algn="just" rtl="0">
              <a:lnSpc>
                <a:spcPct val="120000"/>
              </a:lnSpc>
              <a:spcBef>
                <a:spcPts val="0"/>
              </a:spcBef>
              <a:spcAft>
                <a:spcPts val="0"/>
              </a:spcAft>
              <a:buClr>
                <a:schemeClr val="accent1"/>
              </a:buClr>
              <a:buSzPct val="25000"/>
              <a:buFont typeface="Arial"/>
              <a:buNone/>
            </a:pPr>
            <a:r>
              <a:rPr lang="es-ES" sz="1500" b="1" i="0" u="none" strike="noStrike" cap="none" dirty="0">
                <a:solidFill>
                  <a:schemeClr val="dk1"/>
                </a:solidFill>
                <a:latin typeface="Cabin"/>
                <a:ea typeface="Cabin"/>
                <a:cs typeface="Cabin"/>
                <a:sym typeface="Cabin"/>
              </a:rPr>
              <a:t>2.- </a:t>
            </a:r>
            <a:r>
              <a:rPr lang="es-ES" sz="1500" b="1" i="0" u="sng" strike="noStrike" cap="none" dirty="0">
                <a:solidFill>
                  <a:schemeClr val="dk1"/>
                </a:solidFill>
                <a:latin typeface="Cabin"/>
                <a:ea typeface="Cabin"/>
                <a:cs typeface="Cabin"/>
                <a:sym typeface="Cabin"/>
              </a:rPr>
              <a:t>BUILD UP LEARNERS’ CONFIDENCE</a:t>
            </a:r>
            <a:r>
              <a:rPr lang="es-ES" sz="1500" b="0" i="0" u="none" strike="noStrike" cap="none" dirty="0">
                <a:solidFill>
                  <a:schemeClr val="dk1"/>
                </a:solidFill>
                <a:latin typeface="Cabin"/>
                <a:ea typeface="Cabin"/>
                <a:cs typeface="Cabin"/>
                <a:sym typeface="Cabin"/>
              </a:rPr>
              <a:t>.</a:t>
            </a:r>
          </a:p>
          <a:p>
            <a:pPr marL="177800" marR="0" lvl="0" indent="-171450" algn="just" rtl="0">
              <a:lnSpc>
                <a:spcPct val="120000"/>
              </a:lnSpc>
              <a:spcBef>
                <a:spcPts val="800"/>
              </a:spcBef>
              <a:spcAft>
                <a:spcPts val="0"/>
              </a:spcAft>
              <a:buClr>
                <a:schemeClr val="accent1"/>
              </a:buClr>
              <a:buSzPct val="100000"/>
              <a:buFont typeface="Arial"/>
              <a:buChar char="-"/>
            </a:pPr>
            <a:r>
              <a:rPr lang="es-ES" sz="1500" b="0" i="0" u="sng" strike="noStrike" cap="none" dirty="0">
                <a:solidFill>
                  <a:schemeClr val="dk1"/>
                </a:solidFill>
                <a:latin typeface="Cabin"/>
                <a:ea typeface="Cabin"/>
                <a:cs typeface="Cabin"/>
                <a:sym typeface="Cabin"/>
              </a:rPr>
              <a:t>GIVING ONLY POSITIVE FEEDBACK ON LANGUAGE USED IN AN ACTIVITY</a:t>
            </a:r>
            <a:r>
              <a:rPr lang="es-ES" sz="1500" b="0" i="0" u="none" strike="noStrike" cap="none" dirty="0">
                <a:solidFill>
                  <a:schemeClr val="dk1"/>
                </a:solidFill>
                <a:latin typeface="Cabin"/>
                <a:ea typeface="Cabin"/>
                <a:cs typeface="Cabin"/>
                <a:sym typeface="Cabin"/>
              </a:rPr>
              <a:t>. </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That’s</a:t>
            </a:r>
            <a:r>
              <a:rPr lang="es-ES" sz="1500" b="0" i="0" u="none" strike="noStrike" cap="none" dirty="0">
                <a:solidFill>
                  <a:srgbClr val="00B050"/>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correct</a:t>
            </a:r>
            <a:r>
              <a:rPr lang="es-ES" sz="1500" b="0" i="0" u="none" strike="noStrike" cap="none" dirty="0">
                <a:solidFill>
                  <a:srgbClr val="00B050"/>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well</a:t>
            </a:r>
            <a:r>
              <a:rPr lang="es-ES" sz="1500" b="0" i="0" u="none" strike="noStrike" cap="none" dirty="0">
                <a:solidFill>
                  <a:srgbClr val="00B050"/>
                </a:solidFill>
                <a:latin typeface="Cabin"/>
                <a:ea typeface="Cabin"/>
                <a:cs typeface="Cabin"/>
                <a:sym typeface="Cabin"/>
              </a:rPr>
              <a:t> done! </a:t>
            </a:r>
            <a:r>
              <a:rPr lang="es-ES" sz="1500" b="0" i="0" u="none" strike="noStrike" cap="none" dirty="0">
                <a:solidFill>
                  <a:schemeClr val="dk1"/>
                </a:solidFill>
                <a:latin typeface="Cabin"/>
                <a:ea typeface="Cabin"/>
                <a:cs typeface="Cabin"/>
                <a:sym typeface="Cabin"/>
              </a:rPr>
              <a:t> </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a:solidFill>
                  <a:srgbClr val="FF0000"/>
                </a:solidFill>
                <a:latin typeface="Cabin"/>
                <a:ea typeface="Cabin"/>
                <a:cs typeface="Cabin"/>
                <a:sym typeface="Cabin"/>
              </a:rPr>
              <a:t>Yes, </a:t>
            </a:r>
            <a:r>
              <a:rPr lang="es-ES" sz="1500" b="0" i="0" u="none" strike="noStrike" cap="none" dirty="0" err="1">
                <a:solidFill>
                  <a:srgbClr val="FF0000"/>
                </a:solidFill>
                <a:latin typeface="Cabin"/>
                <a:ea typeface="Cabin"/>
                <a:cs typeface="Cabin"/>
                <a:sym typeface="Cabin"/>
              </a:rPr>
              <a:t>that’s</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much</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better</a:t>
            </a:r>
            <a:r>
              <a:rPr lang="es-ES" sz="1500" b="0" i="0" u="none" strike="noStrike" cap="none" dirty="0">
                <a:solidFill>
                  <a:srgbClr val="FF0000"/>
                </a:solidFill>
                <a:latin typeface="Cabin"/>
                <a:ea typeface="Cabin"/>
                <a:cs typeface="Cabin"/>
                <a:sym typeface="Cabin"/>
              </a:rPr>
              <a:t>! </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Fantastic</a:t>
            </a:r>
            <a:r>
              <a:rPr lang="es-ES" sz="1500" b="0" i="0" u="none" strike="noStrike" cap="none" dirty="0">
                <a:solidFill>
                  <a:srgbClr val="0070C0"/>
                </a:solidFill>
                <a:latin typeface="Cabin"/>
                <a:ea typeface="Cabin"/>
                <a:cs typeface="Cabin"/>
                <a:sym typeface="Cabin"/>
              </a:rPr>
              <a:t>!</a:t>
            </a:r>
            <a:r>
              <a:rPr lang="es-ES" sz="1500" b="0" i="0" u="none" strike="noStrike" cap="none" dirty="0">
                <a:solidFill>
                  <a:schemeClr val="dk1"/>
                </a:solidFill>
                <a:latin typeface="Cabin"/>
                <a:ea typeface="Cabin"/>
                <a:cs typeface="Cabin"/>
                <a:sym typeface="Cabin"/>
              </a:rPr>
              <a:t>     . </a:t>
            </a:r>
            <a:r>
              <a:rPr lang="es-ES" sz="1500" b="0" i="0" u="none" strike="noStrike" cap="none" dirty="0">
                <a:solidFill>
                  <a:srgbClr val="64119F"/>
                </a:solidFill>
                <a:latin typeface="Cabin"/>
                <a:ea typeface="Cabin"/>
                <a:cs typeface="Cabin"/>
                <a:sym typeface="Cabin"/>
              </a:rPr>
              <a:t>Great!    </a:t>
            </a:r>
            <a:r>
              <a:rPr lang="es-ES" sz="1500" b="0" i="0" u="none" strike="noStrike" cap="none" dirty="0">
                <a:solidFill>
                  <a:schemeClr val="dk1"/>
                </a:solidFill>
                <a:latin typeface="Cabin"/>
                <a:ea typeface="Cabin"/>
                <a:cs typeface="Cabin"/>
                <a:sym typeface="Cabin"/>
              </a:rPr>
              <a:t> . </a:t>
            </a:r>
            <a:r>
              <a:rPr lang="es-ES" sz="1500" b="0" i="0" u="none" strike="noStrike" cap="none" dirty="0" err="1">
                <a:solidFill>
                  <a:srgbClr val="FFC000"/>
                </a:solidFill>
                <a:latin typeface="Cabin"/>
                <a:ea typeface="Cabin"/>
                <a:cs typeface="Cabin"/>
                <a:sym typeface="Cabin"/>
              </a:rPr>
              <a:t>Super</a:t>
            </a:r>
            <a:r>
              <a:rPr lang="es-ES" sz="1500" b="0" i="0" u="none" strike="noStrike" cap="none" dirty="0">
                <a:solidFill>
                  <a:srgbClr val="FFC000"/>
                </a:solidFill>
                <a:latin typeface="Cabin"/>
                <a:ea typeface="Cabin"/>
                <a:cs typeface="Cabin"/>
                <a:sym typeface="Cabin"/>
              </a:rPr>
              <a:t>! </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7C1646"/>
                </a:solidFill>
                <a:latin typeface="Cabin"/>
                <a:ea typeface="Cabin"/>
                <a:cs typeface="Cabin"/>
                <a:sym typeface="Cabin"/>
              </a:rPr>
              <a:t>Really</a:t>
            </a:r>
            <a:r>
              <a:rPr lang="es-ES" sz="1500" b="0" i="0" u="none" strike="noStrike" cap="none" dirty="0">
                <a:solidFill>
                  <a:srgbClr val="7C1646"/>
                </a:solidFill>
                <a:latin typeface="Cabin"/>
                <a:ea typeface="Cabin"/>
                <a:cs typeface="Cabin"/>
                <a:sym typeface="Cabin"/>
              </a:rPr>
              <a:t> </a:t>
            </a:r>
            <a:r>
              <a:rPr lang="es-ES" sz="1500" b="0" i="0" u="none" strike="noStrike" cap="none" dirty="0" err="1">
                <a:solidFill>
                  <a:srgbClr val="7C1646"/>
                </a:solidFill>
                <a:latin typeface="Cabin"/>
                <a:ea typeface="Cabin"/>
                <a:cs typeface="Cabin"/>
                <a:sym typeface="Cabin"/>
              </a:rPr>
              <a:t>good</a:t>
            </a:r>
            <a:r>
              <a:rPr lang="es-ES" sz="1500" b="0" i="0" u="none" strike="noStrike" cap="none" dirty="0">
                <a:solidFill>
                  <a:srgbClr val="7C1646"/>
                </a:solidFill>
                <a:latin typeface="Cabin"/>
                <a:ea typeface="Cabin"/>
                <a:cs typeface="Cabin"/>
                <a:sym typeface="Cabin"/>
              </a:rPr>
              <a:t>!</a:t>
            </a:r>
          </a:p>
          <a:p>
            <a:pPr marL="0" marR="0" lvl="0" indent="0" algn="just"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002060"/>
                </a:solidFill>
                <a:latin typeface="Cabin"/>
                <a:ea typeface="Cabin"/>
                <a:cs typeface="Cabin"/>
                <a:sym typeface="Cabin"/>
              </a:rPr>
              <a:t>God</a:t>
            </a:r>
            <a:r>
              <a:rPr lang="es-ES" sz="1500" b="0" i="0" u="none" strike="noStrike" cap="none" dirty="0">
                <a:solidFill>
                  <a:srgbClr val="002060"/>
                </a:solidFill>
                <a:latin typeface="Cabin"/>
                <a:ea typeface="Cabin"/>
                <a:cs typeface="Cabin"/>
                <a:sym typeface="Cabin"/>
              </a:rPr>
              <a:t> </a:t>
            </a:r>
            <a:r>
              <a:rPr lang="es-ES" sz="1500" b="0" i="0" u="none" strike="noStrike" cap="none" dirty="0" err="1">
                <a:solidFill>
                  <a:srgbClr val="002060"/>
                </a:solidFill>
                <a:latin typeface="Cabin"/>
                <a:ea typeface="Cabin"/>
                <a:cs typeface="Cabin"/>
                <a:sym typeface="Cabin"/>
              </a:rPr>
              <a:t>job</a:t>
            </a:r>
            <a:r>
              <a:rPr lang="es-ES" sz="1500" b="0" i="0" u="none" strike="noStrike" cap="none" dirty="0">
                <a:solidFill>
                  <a:srgbClr val="002060"/>
                </a:solidFill>
                <a:latin typeface="Cabin"/>
                <a:ea typeface="Cabin"/>
                <a:cs typeface="Cabin"/>
                <a:sym typeface="Cabin"/>
              </a:rPr>
              <a:t>!</a:t>
            </a:r>
          </a:p>
          <a:p>
            <a:pPr marL="0" marR="0" lvl="0" indent="0" algn="l" rtl="0">
              <a:lnSpc>
                <a:spcPct val="120000"/>
              </a:lnSpc>
              <a:spcBef>
                <a:spcPts val="800"/>
              </a:spcBef>
              <a:spcAft>
                <a:spcPts val="0"/>
              </a:spcAft>
              <a:buClr>
                <a:schemeClr val="accent1"/>
              </a:buClr>
              <a:buSzPct val="25000"/>
              <a:buFont typeface="Arial"/>
              <a:buNone/>
            </a:pPr>
            <a:endParaRPr sz="1500" b="0" i="0" u="none" strike="noStrike" cap="none" dirty="0">
              <a:solidFill>
                <a:schemeClr val="dk1"/>
              </a:solidFill>
              <a:latin typeface="Cabin"/>
              <a:ea typeface="Cabin"/>
              <a:cs typeface="Cabin"/>
              <a:sym typeface="Cabin"/>
            </a:endParaRPr>
          </a:p>
          <a:p>
            <a:pPr marL="0" marR="0" lvl="0" indent="0" algn="l" rtl="0">
              <a:lnSpc>
                <a:spcPct val="120000"/>
              </a:lnSpc>
              <a:spcBef>
                <a:spcPts val="800"/>
              </a:spcBef>
              <a:buClr>
                <a:schemeClr val="accent1"/>
              </a:buClr>
              <a:buSzPct val="25000"/>
              <a:buFont typeface="Arial"/>
              <a:buNone/>
            </a:pPr>
            <a:endParaRPr sz="1500" b="0" i="0" u="none" strike="noStrike" cap="none" dirty="0">
              <a:solidFill>
                <a:srgbClr val="FF0000"/>
              </a:solidFill>
              <a:latin typeface="Cabin"/>
              <a:ea typeface="Cabin"/>
              <a:cs typeface="Cabin"/>
              <a:sym typeface="Cabi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83718"/>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Cabin"/>
              <a:buNone/>
            </a:pPr>
            <a:r>
              <a:rPr lang="es-ES" sz="2400" b="0" i="0" u="none" strike="noStrike" cap="none" dirty="0">
                <a:solidFill>
                  <a:schemeClr val="dk1"/>
                </a:solidFill>
                <a:latin typeface="Cabin"/>
                <a:ea typeface="Cabin"/>
                <a:cs typeface="Cabin"/>
                <a:sym typeface="Cabin"/>
              </a:rPr>
              <a:t>STRATEGIES FOR MOTIVATING LEARNERS</a:t>
            </a:r>
          </a:p>
        </p:txBody>
      </p:sp>
      <p:sp>
        <p:nvSpPr>
          <p:cNvPr id="181" name="Shape 181"/>
          <p:cNvSpPr txBox="1">
            <a:spLocks noGrp="1"/>
          </p:cNvSpPr>
          <p:nvPr>
            <p:ph type="body" idx="1"/>
          </p:nvPr>
        </p:nvSpPr>
        <p:spPr>
          <a:xfrm>
            <a:off x="709899" y="1581575"/>
            <a:ext cx="7202400" cy="2588100"/>
          </a:xfrm>
          <a:prstGeom prst="rect">
            <a:avLst/>
          </a:prstGeom>
          <a:noFill/>
          <a:ln>
            <a:noFill/>
          </a:ln>
        </p:spPr>
        <p:txBody>
          <a:bodyPr lIns="68575" tIns="34275" rIns="68575" bIns="34275" anchor="t" anchorCtr="0">
            <a:noAutofit/>
          </a:bodyPr>
          <a:lstStyle/>
          <a:p>
            <a:pPr marL="177800" marR="0" lvl="0" indent="-171450" algn="l" rtl="0">
              <a:lnSpc>
                <a:spcPct val="120000"/>
              </a:lnSpc>
              <a:spcBef>
                <a:spcPts val="0"/>
              </a:spcBef>
              <a:spcAft>
                <a:spcPts val="0"/>
              </a:spcAft>
              <a:buClr>
                <a:schemeClr val="accent1"/>
              </a:buClr>
              <a:buSzPct val="100000"/>
              <a:buFont typeface="Arial"/>
              <a:buChar char="-"/>
            </a:pPr>
            <a:r>
              <a:rPr lang="es-ES" sz="1500" b="0" i="0" u="sng" strike="noStrike" cap="none" dirty="0">
                <a:solidFill>
                  <a:schemeClr val="dk1"/>
                </a:solidFill>
                <a:latin typeface="Cabin"/>
                <a:ea typeface="Cabin"/>
                <a:cs typeface="Cabin"/>
                <a:sym typeface="Cabin"/>
              </a:rPr>
              <a:t>ENCOURAGING PUPILS TO KEEP ON TRYING</a:t>
            </a:r>
            <a:r>
              <a:rPr lang="es-ES" sz="1500" b="0" i="0" u="sng" strike="noStrike" cap="none" dirty="0">
                <a:solidFill>
                  <a:srgbClr val="FF0000"/>
                </a:solidFill>
                <a:latin typeface="Cabin"/>
                <a:ea typeface="Cabin"/>
                <a:cs typeface="Cabin"/>
                <a:sym typeface="Cabin"/>
              </a:rPr>
              <a:t> </a:t>
            </a:r>
            <a:r>
              <a:rPr lang="es-ES" sz="1500" b="0" i="0" u="sng" strike="noStrike" cap="none" dirty="0">
                <a:solidFill>
                  <a:schemeClr val="dk1"/>
                </a:solidFill>
                <a:latin typeface="Cabin"/>
                <a:ea typeface="Cabin"/>
                <a:cs typeface="Cabin"/>
                <a:sym typeface="Cabin"/>
              </a:rPr>
              <a:t>WHEN HAVING DIFFICULTIES IN PERFORMING THE TASK</a:t>
            </a:r>
            <a:r>
              <a:rPr lang="es-ES" sz="1500" b="0" i="0" u="none" strike="noStrike" cap="none" dirty="0">
                <a:solidFill>
                  <a:schemeClr val="dk1"/>
                </a:solidFill>
                <a:latin typeface="Cabin"/>
                <a:ea typeface="Cabin"/>
                <a:cs typeface="Cabin"/>
                <a:sym typeface="Cabin"/>
              </a:rPr>
              <a:t>. </a:t>
            </a:r>
          </a:p>
          <a:p>
            <a:pPr marL="0" marR="0" lvl="0" indent="0" algn="l"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Good</a:t>
            </a:r>
            <a:r>
              <a:rPr lang="es-ES" sz="1500" b="0" i="0" u="none" strike="noStrike" cap="none" dirty="0">
                <a:solidFill>
                  <a:srgbClr val="00B050"/>
                </a:solidFill>
                <a:latin typeface="Cabin"/>
                <a:ea typeface="Cabin"/>
                <a:cs typeface="Cabin"/>
                <a:sym typeface="Cabin"/>
              </a:rPr>
              <a:t> try!</a:t>
            </a:r>
          </a:p>
          <a:p>
            <a:pPr marL="0" marR="0" lvl="0" indent="0" algn="l"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The</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only</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thing</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that</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really</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matters</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is</a:t>
            </a:r>
            <a:r>
              <a:rPr lang="es-ES" sz="1500" b="0" i="0" u="none" strike="noStrike" cap="none" dirty="0">
                <a:solidFill>
                  <a:srgbClr val="FF0000"/>
                </a:solidFill>
                <a:latin typeface="Cabin"/>
                <a:ea typeface="Cabin"/>
                <a:cs typeface="Cabin"/>
                <a:sym typeface="Cabin"/>
              </a:rPr>
              <a:t> to try </a:t>
            </a:r>
            <a:r>
              <a:rPr lang="es-ES" sz="1500" b="0" i="0" u="none" strike="noStrike" cap="none" dirty="0" err="1">
                <a:solidFill>
                  <a:srgbClr val="FF0000"/>
                </a:solidFill>
                <a:latin typeface="Cabin"/>
                <a:ea typeface="Cabin"/>
                <a:cs typeface="Cabin"/>
                <a:sym typeface="Cabin"/>
              </a:rPr>
              <a:t>your</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best</a:t>
            </a:r>
            <a:r>
              <a:rPr lang="es-ES" sz="1500" b="0" i="0" u="none" strike="noStrike" cap="none" dirty="0">
                <a:solidFill>
                  <a:srgbClr val="FF0000"/>
                </a:solidFill>
                <a:latin typeface="Cabin"/>
                <a:ea typeface="Cabin"/>
                <a:cs typeface="Cabin"/>
                <a:sym typeface="Cabin"/>
              </a:rPr>
              <a:t>!</a:t>
            </a:r>
          </a:p>
          <a:p>
            <a:pPr marL="0" marR="0" lvl="0" indent="0" algn="l"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Wow</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You</a:t>
            </a:r>
            <a:r>
              <a:rPr lang="es-ES" sz="1500" b="0" i="0" u="none" strike="noStrike" cap="none" dirty="0">
                <a:solidFill>
                  <a:srgbClr val="0070C0"/>
                </a:solidFill>
                <a:latin typeface="Cabin"/>
                <a:ea typeface="Cabin"/>
                <a:cs typeface="Cabin"/>
                <a:sym typeface="Cabin"/>
              </a:rPr>
              <a:t> are </a:t>
            </a:r>
            <a:r>
              <a:rPr lang="es-ES" sz="1500" b="0" i="0" u="none" strike="noStrike" cap="none" dirty="0" err="1">
                <a:solidFill>
                  <a:srgbClr val="0070C0"/>
                </a:solidFill>
                <a:latin typeface="Cabin"/>
                <a:ea typeface="Cabin"/>
                <a:cs typeface="Cabin"/>
                <a:sym typeface="Cabin"/>
              </a:rPr>
              <a:t>getting</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better</a:t>
            </a:r>
            <a:r>
              <a:rPr lang="es-ES" sz="1500" b="0" i="0" u="none" strike="noStrike" cap="none" dirty="0">
                <a:solidFill>
                  <a:srgbClr val="0070C0"/>
                </a:solidFill>
                <a:latin typeface="Cabin"/>
                <a:ea typeface="Cabin"/>
                <a:cs typeface="Cabin"/>
                <a:sym typeface="Cabin"/>
              </a:rPr>
              <a:t>. </a:t>
            </a:r>
          </a:p>
          <a:p>
            <a:pPr marL="0" marR="0" lvl="0" indent="0" algn="l"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64119F"/>
                </a:solidFill>
                <a:latin typeface="Cabin"/>
                <a:ea typeface="Cabin"/>
                <a:cs typeface="Cabin"/>
                <a:sym typeface="Cabin"/>
              </a:rPr>
              <a:t>Never</a:t>
            </a:r>
            <a:r>
              <a:rPr lang="es-ES" sz="1500" b="0" i="0" u="none" strike="noStrike" cap="none" dirty="0">
                <a:solidFill>
                  <a:srgbClr val="64119F"/>
                </a:solidFill>
                <a:latin typeface="Cabin"/>
                <a:ea typeface="Cabin"/>
                <a:cs typeface="Cabin"/>
                <a:sym typeface="Cabin"/>
              </a:rPr>
              <a:t> </a:t>
            </a:r>
            <a:r>
              <a:rPr lang="es-ES" sz="1500" b="0" i="0" u="none" strike="noStrike" cap="none" dirty="0" err="1">
                <a:solidFill>
                  <a:srgbClr val="64119F"/>
                </a:solidFill>
                <a:latin typeface="Cabin"/>
                <a:ea typeface="Cabin"/>
                <a:cs typeface="Cabin"/>
                <a:sym typeface="Cabin"/>
              </a:rPr>
              <a:t>give</a:t>
            </a:r>
            <a:r>
              <a:rPr lang="es-ES" sz="1500" b="0" i="0" u="none" strike="noStrike" cap="none" dirty="0">
                <a:solidFill>
                  <a:srgbClr val="64119F"/>
                </a:solidFill>
                <a:latin typeface="Cabin"/>
                <a:ea typeface="Cabin"/>
                <a:cs typeface="Cabin"/>
                <a:sym typeface="Cabin"/>
              </a:rPr>
              <a:t> up!</a:t>
            </a:r>
          </a:p>
          <a:p>
            <a:pPr marL="0" marR="0" lvl="0" indent="0" algn="l" rtl="0">
              <a:lnSpc>
                <a:spcPct val="120000"/>
              </a:lnSpc>
              <a:spcBef>
                <a:spcPts val="800"/>
              </a:spcBef>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FFC000"/>
                </a:solidFill>
                <a:latin typeface="Cabin"/>
                <a:ea typeface="Cabin"/>
                <a:cs typeface="Cabin"/>
                <a:sym typeface="Cabin"/>
              </a:rPr>
              <a:t>Keep</a:t>
            </a:r>
            <a:r>
              <a:rPr lang="es-ES" sz="1500" b="0" i="0" u="none" strike="noStrike" cap="none" dirty="0">
                <a:solidFill>
                  <a:srgbClr val="FFC000"/>
                </a:solidFill>
                <a:latin typeface="Cabin"/>
                <a:ea typeface="Cabin"/>
                <a:cs typeface="Cabin"/>
                <a:sym typeface="Cabin"/>
              </a:rPr>
              <a:t> </a:t>
            </a:r>
            <a:r>
              <a:rPr lang="es-ES" sz="1500" b="0" i="0" u="none" strike="noStrike" cap="none" dirty="0" err="1">
                <a:solidFill>
                  <a:srgbClr val="FFC000"/>
                </a:solidFill>
                <a:latin typeface="Cabin"/>
                <a:ea typeface="Cabin"/>
                <a:cs typeface="Cabin"/>
                <a:sym typeface="Cabin"/>
              </a:rPr>
              <a:t>on</a:t>
            </a:r>
            <a:r>
              <a:rPr lang="es-ES" sz="1500" b="0" i="0" u="none" strike="noStrike" cap="none" dirty="0">
                <a:solidFill>
                  <a:srgbClr val="FFC000"/>
                </a:solidFill>
                <a:latin typeface="Cabin"/>
                <a:ea typeface="Cabin"/>
                <a:cs typeface="Cabin"/>
                <a:sym typeface="Cabin"/>
              </a:rPr>
              <a:t> </a:t>
            </a:r>
            <a:r>
              <a:rPr lang="es-ES" sz="1500" b="0" i="0" u="none" strike="noStrike" cap="none" dirty="0" err="1">
                <a:solidFill>
                  <a:srgbClr val="FFC000"/>
                </a:solidFill>
                <a:latin typeface="Cabin"/>
                <a:ea typeface="Cabin"/>
                <a:cs typeface="Cabin"/>
                <a:sym typeface="Cabin"/>
              </a:rPr>
              <a:t>Trying</a:t>
            </a:r>
            <a:r>
              <a:rPr lang="es-ES" sz="1500" b="0" i="0" u="none" strike="noStrike" cap="none" dirty="0">
                <a:solidFill>
                  <a:srgbClr val="FFC000"/>
                </a:solidFill>
                <a:latin typeface="Cabin"/>
                <a:ea typeface="Cabin"/>
                <a:cs typeface="Cabin"/>
                <a:sym typeface="Cabin"/>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435" y="2139702"/>
            <a:ext cx="2066925" cy="22098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lvl="0">
              <a:buSzPct val="25000"/>
            </a:pPr>
            <a:r>
              <a:rPr lang="es-ES" dirty="0"/>
              <a:t>STRATEGIES FOR MOTIVATING LEARNERS</a:t>
            </a:r>
            <a:endParaRPr sz="2400" b="0" i="0" u="none" strike="noStrike" cap="none" dirty="0">
              <a:solidFill>
                <a:schemeClr val="dk1"/>
              </a:solidFill>
              <a:latin typeface="Cabin"/>
              <a:ea typeface="Cabin"/>
              <a:cs typeface="Cabin"/>
              <a:sym typeface="Cabin"/>
            </a:endParaRPr>
          </a:p>
        </p:txBody>
      </p:sp>
      <p:sp>
        <p:nvSpPr>
          <p:cNvPr id="187" name="Shape 187"/>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0" marR="0" lvl="0" indent="0" algn="l" rtl="0">
              <a:lnSpc>
                <a:spcPct val="110000"/>
              </a:lnSpc>
              <a:spcBef>
                <a:spcPts val="0"/>
              </a:spcBef>
              <a:spcAft>
                <a:spcPts val="0"/>
              </a:spcAft>
              <a:buClr>
                <a:schemeClr val="accent1"/>
              </a:buClr>
              <a:buSzPct val="25000"/>
              <a:buFont typeface="Arial"/>
              <a:buNone/>
            </a:pPr>
            <a:r>
              <a:rPr lang="es-ES" sz="1300" b="1" i="0" u="none" strike="noStrike" cap="none" dirty="0">
                <a:solidFill>
                  <a:schemeClr val="dk1"/>
                </a:solidFill>
                <a:latin typeface="Cabin"/>
                <a:ea typeface="Cabin"/>
                <a:cs typeface="Cabin"/>
                <a:sym typeface="Cabin"/>
              </a:rPr>
              <a:t>3.- </a:t>
            </a:r>
            <a:r>
              <a:rPr lang="es-ES" sz="1300" b="1" i="0" u="sng" strike="noStrike" cap="none" dirty="0">
                <a:solidFill>
                  <a:schemeClr val="dk1"/>
                </a:solidFill>
                <a:latin typeface="Cabin"/>
                <a:ea typeface="Cabin"/>
                <a:cs typeface="Cabin"/>
                <a:sym typeface="Cabin"/>
              </a:rPr>
              <a:t>MAKE SURE THAT LEARNERS UNDERSTAND INSTRUCTION.  CHEKING UNDERSTANDING</a:t>
            </a:r>
            <a:r>
              <a:rPr lang="es-ES" sz="1300" b="1" i="0" u="none" strike="noStrike" cap="none" dirty="0">
                <a:solidFill>
                  <a:schemeClr val="dk1"/>
                </a:solidFill>
                <a:latin typeface="Cabin"/>
                <a:ea typeface="Cabin"/>
                <a:cs typeface="Cabin"/>
                <a:sym typeface="Cabin"/>
              </a:rPr>
              <a:t>. </a:t>
            </a:r>
          </a:p>
          <a:p>
            <a:pPr marL="177800" marR="0" lvl="0" indent="-184150" algn="l" rtl="0">
              <a:lnSpc>
                <a:spcPct val="110000"/>
              </a:lnSpc>
              <a:spcBef>
                <a:spcPts val="800"/>
              </a:spcBef>
              <a:spcAft>
                <a:spcPts val="0"/>
              </a:spcAft>
              <a:buClr>
                <a:schemeClr val="accent1"/>
              </a:buClr>
              <a:buSzPct val="100000"/>
              <a:buFont typeface="Arial"/>
              <a:buChar char="-"/>
            </a:pPr>
            <a:r>
              <a:rPr lang="es-ES" sz="1300" b="0" i="0" u="sng" strike="noStrike" cap="none" dirty="0">
                <a:solidFill>
                  <a:schemeClr val="dk1"/>
                </a:solidFill>
                <a:latin typeface="Cabin"/>
                <a:ea typeface="Cabin"/>
                <a:cs typeface="Cabin"/>
                <a:sym typeface="Cabin"/>
              </a:rPr>
              <a:t>ASKING QUESTIONS</a:t>
            </a:r>
            <a:r>
              <a:rPr lang="es-ES" sz="1300" b="0" i="0" u="none" strike="noStrike" cap="none" dirty="0">
                <a:solidFill>
                  <a:schemeClr val="dk1"/>
                </a:solidFill>
                <a:latin typeface="Cabin"/>
                <a:ea typeface="Cabin"/>
                <a:cs typeface="Cabin"/>
                <a:sym typeface="Cabin"/>
              </a:rPr>
              <a:t>: </a:t>
            </a:r>
          </a:p>
          <a:p>
            <a:pPr marL="0" marR="0" lvl="0" indent="0" algn="l" rtl="0">
              <a:lnSpc>
                <a:spcPct val="110000"/>
              </a:lnSpc>
              <a:spcBef>
                <a:spcPts val="800"/>
              </a:spcBef>
              <a:spcAft>
                <a:spcPts val="0"/>
              </a:spcAft>
              <a:buClr>
                <a:schemeClr val="accent1"/>
              </a:buClr>
              <a:buSzPct val="25000"/>
              <a:buFont typeface="Arial"/>
              <a:buNone/>
            </a:pPr>
            <a:r>
              <a:rPr lang="es-ES" sz="1300" b="0" i="0" u="none" strike="noStrike" cap="none" dirty="0">
                <a:solidFill>
                  <a:schemeClr val="dk1"/>
                </a:solidFill>
                <a:latin typeface="Cabin"/>
                <a:ea typeface="Cabin"/>
                <a:cs typeface="Cabin"/>
                <a:sym typeface="Cabin"/>
              </a:rPr>
              <a:t>.  </a:t>
            </a:r>
            <a:r>
              <a:rPr lang="es-ES" sz="1300" b="0" i="0" u="none" strike="noStrike" cap="none" dirty="0">
                <a:solidFill>
                  <a:srgbClr val="00B050"/>
                </a:solidFill>
                <a:latin typeface="Cabin"/>
                <a:ea typeface="Cabin"/>
                <a:cs typeface="Cabin"/>
                <a:sym typeface="Cabin"/>
              </a:rPr>
              <a:t>Are </a:t>
            </a:r>
            <a:r>
              <a:rPr lang="es-ES" sz="1300" b="0" i="0" u="none" strike="noStrike" cap="none" dirty="0" err="1">
                <a:solidFill>
                  <a:srgbClr val="00B050"/>
                </a:solidFill>
                <a:latin typeface="Cabin"/>
                <a:ea typeface="Cabin"/>
                <a:cs typeface="Cabin"/>
                <a:sym typeface="Cabin"/>
              </a:rPr>
              <a:t>you</a:t>
            </a:r>
            <a:r>
              <a:rPr lang="es-ES" sz="1300" b="0" i="0" u="none" strike="noStrike" cap="none" dirty="0">
                <a:solidFill>
                  <a:srgbClr val="00B050"/>
                </a:solidFill>
                <a:latin typeface="Cabin"/>
                <a:ea typeface="Cabin"/>
                <a:cs typeface="Cabin"/>
                <a:sym typeface="Cabin"/>
              </a:rPr>
              <a:t> </a:t>
            </a:r>
            <a:r>
              <a:rPr lang="es-ES" sz="1300" b="0" i="0" u="none" strike="noStrike" cap="none" dirty="0" err="1">
                <a:solidFill>
                  <a:srgbClr val="00B050"/>
                </a:solidFill>
                <a:latin typeface="Cabin"/>
                <a:ea typeface="Cabin"/>
                <a:cs typeface="Cabin"/>
                <a:sym typeface="Cabin"/>
              </a:rPr>
              <a:t>goin</a:t>
            </a:r>
            <a:r>
              <a:rPr lang="es-ES" sz="1300" b="0" i="0" u="none" strike="noStrike" cap="none" dirty="0">
                <a:solidFill>
                  <a:srgbClr val="00B050"/>
                </a:solidFill>
                <a:latin typeface="Cabin"/>
                <a:ea typeface="Cabin"/>
                <a:cs typeface="Cabin"/>
                <a:sym typeface="Cabin"/>
              </a:rPr>
              <a:t> to </a:t>
            </a:r>
            <a:r>
              <a:rPr lang="es-ES" sz="1300" b="0" i="0" u="none" strike="noStrike" cap="none" dirty="0" err="1">
                <a:solidFill>
                  <a:srgbClr val="00B050"/>
                </a:solidFill>
                <a:latin typeface="Cabin"/>
                <a:ea typeface="Cabin"/>
                <a:cs typeface="Cabin"/>
                <a:sym typeface="Cabin"/>
              </a:rPr>
              <a:t>work</a:t>
            </a:r>
            <a:r>
              <a:rPr lang="es-ES" sz="1300" b="0" i="0" u="none" strike="noStrike" cap="none" dirty="0">
                <a:solidFill>
                  <a:srgbClr val="00B050"/>
                </a:solidFill>
                <a:latin typeface="Cabin"/>
                <a:ea typeface="Cabin"/>
                <a:cs typeface="Cabin"/>
                <a:sym typeface="Cabin"/>
              </a:rPr>
              <a:t> in </a:t>
            </a:r>
            <a:r>
              <a:rPr lang="es-ES" sz="1300" b="0" i="0" u="none" strike="noStrike" cap="none" dirty="0" err="1">
                <a:solidFill>
                  <a:srgbClr val="00B050"/>
                </a:solidFill>
                <a:latin typeface="Cabin"/>
                <a:ea typeface="Cabin"/>
                <a:cs typeface="Cabin"/>
                <a:sym typeface="Cabin"/>
              </a:rPr>
              <a:t>pairs</a:t>
            </a:r>
            <a:r>
              <a:rPr lang="es-ES" sz="1300" b="0" i="0" u="none" strike="noStrike" cap="none" dirty="0">
                <a:solidFill>
                  <a:srgbClr val="00B050"/>
                </a:solidFill>
                <a:latin typeface="Cabin"/>
                <a:ea typeface="Cabin"/>
                <a:cs typeface="Cabin"/>
                <a:sym typeface="Cabin"/>
              </a:rPr>
              <a:t> </a:t>
            </a:r>
            <a:r>
              <a:rPr lang="es-ES" sz="1300" b="0" i="0" u="none" strike="noStrike" cap="none" dirty="0" err="1">
                <a:solidFill>
                  <a:srgbClr val="00B050"/>
                </a:solidFill>
                <a:latin typeface="Cabin"/>
                <a:ea typeface="Cabin"/>
                <a:cs typeface="Cabin"/>
                <a:sym typeface="Cabin"/>
              </a:rPr>
              <a:t>or</a:t>
            </a:r>
            <a:r>
              <a:rPr lang="es-ES" sz="1300" b="0" i="0" u="none" strike="noStrike" cap="none" dirty="0">
                <a:solidFill>
                  <a:srgbClr val="00B050"/>
                </a:solidFill>
                <a:latin typeface="Cabin"/>
                <a:ea typeface="Cabin"/>
                <a:cs typeface="Cabin"/>
                <a:sym typeface="Cabin"/>
              </a:rPr>
              <a:t> in </a:t>
            </a:r>
            <a:r>
              <a:rPr lang="es-ES" sz="1300" b="0" i="0" u="none" strike="noStrike" cap="none" dirty="0" err="1" smtClean="0">
                <a:solidFill>
                  <a:srgbClr val="00B050"/>
                </a:solidFill>
                <a:latin typeface="Cabin"/>
                <a:ea typeface="Cabin"/>
                <a:cs typeface="Cabin"/>
                <a:sym typeface="Cabin"/>
              </a:rPr>
              <a:t>groups</a:t>
            </a:r>
            <a:r>
              <a:rPr lang="es-ES" sz="1300" b="0" i="0" u="none" strike="noStrike" cap="none" dirty="0">
                <a:solidFill>
                  <a:srgbClr val="00B050"/>
                </a:solidFill>
                <a:latin typeface="Cabin"/>
                <a:ea typeface="Cabin"/>
                <a:cs typeface="Cabin"/>
                <a:sym typeface="Cabin"/>
              </a:rPr>
              <a:t>?</a:t>
            </a:r>
          </a:p>
          <a:p>
            <a:pPr marL="0" marR="0" lvl="0" indent="0" algn="l" rtl="0">
              <a:lnSpc>
                <a:spcPct val="110000"/>
              </a:lnSpc>
              <a:spcBef>
                <a:spcPts val="800"/>
              </a:spcBef>
              <a:spcAft>
                <a:spcPts val="0"/>
              </a:spcAft>
              <a:buClr>
                <a:schemeClr val="accent1"/>
              </a:buClr>
              <a:buSzPct val="25000"/>
              <a:buFont typeface="Arial"/>
              <a:buNone/>
            </a:pPr>
            <a:r>
              <a:rPr lang="es-ES" sz="1300" b="0" i="0" u="none" strike="noStrike" cap="none" dirty="0">
                <a:solidFill>
                  <a:srgbClr val="191919"/>
                </a:solidFill>
                <a:latin typeface="Cabin"/>
                <a:ea typeface="Cabin"/>
                <a:cs typeface="Cabin"/>
                <a:sym typeface="Cabin"/>
              </a:rPr>
              <a:t>. </a:t>
            </a:r>
            <a:r>
              <a:rPr lang="es-ES" sz="1300" b="0" i="0" u="none" strike="noStrike" cap="none" dirty="0" err="1">
                <a:solidFill>
                  <a:srgbClr val="0070C0"/>
                </a:solidFill>
                <a:latin typeface="Cabin"/>
                <a:ea typeface="Cabin"/>
                <a:cs typeface="Cabin"/>
                <a:sym typeface="Cabin"/>
              </a:rPr>
              <a:t>How</a:t>
            </a:r>
            <a:r>
              <a:rPr lang="es-ES" sz="1300" b="0" i="0" u="none" strike="noStrike" cap="none" dirty="0">
                <a:solidFill>
                  <a:srgbClr val="0070C0"/>
                </a:solidFill>
                <a:latin typeface="Cabin"/>
                <a:ea typeface="Cabin"/>
                <a:cs typeface="Cabin"/>
                <a:sym typeface="Cabin"/>
              </a:rPr>
              <a:t> </a:t>
            </a:r>
            <a:r>
              <a:rPr lang="es-ES" sz="1300" b="0" i="0" u="none" strike="noStrike" cap="none" dirty="0" err="1">
                <a:solidFill>
                  <a:srgbClr val="0070C0"/>
                </a:solidFill>
                <a:latin typeface="Cabin"/>
                <a:ea typeface="Cabin"/>
                <a:cs typeface="Cabin"/>
                <a:sym typeface="Cabin"/>
              </a:rPr>
              <a:t>many</a:t>
            </a:r>
            <a:r>
              <a:rPr lang="es-ES" sz="1300" b="0" i="0" u="none" strike="noStrike" cap="none" dirty="0">
                <a:solidFill>
                  <a:srgbClr val="0070C0"/>
                </a:solidFill>
                <a:latin typeface="Cabin"/>
                <a:ea typeface="Cabin"/>
                <a:cs typeface="Cabin"/>
                <a:sym typeface="Cabin"/>
              </a:rPr>
              <a:t> </a:t>
            </a:r>
            <a:r>
              <a:rPr lang="es-ES" sz="1300" b="0" i="0" u="none" strike="noStrike" cap="none" dirty="0" err="1">
                <a:solidFill>
                  <a:srgbClr val="0070C0"/>
                </a:solidFill>
                <a:latin typeface="Cabin"/>
                <a:ea typeface="Cabin"/>
                <a:cs typeface="Cabin"/>
                <a:sym typeface="Cabin"/>
              </a:rPr>
              <a:t>steps</a:t>
            </a:r>
            <a:r>
              <a:rPr lang="es-ES" sz="1300" b="0" i="0" u="none" strike="noStrike" cap="none" dirty="0">
                <a:solidFill>
                  <a:srgbClr val="0070C0"/>
                </a:solidFill>
                <a:latin typeface="Cabin"/>
                <a:ea typeface="Cabin"/>
                <a:cs typeface="Cabin"/>
                <a:sym typeface="Cabin"/>
              </a:rPr>
              <a:t> </a:t>
            </a:r>
            <a:r>
              <a:rPr lang="es-ES" sz="1300" b="0" i="0" u="none" strike="noStrike" cap="none" dirty="0" err="1">
                <a:solidFill>
                  <a:srgbClr val="0070C0"/>
                </a:solidFill>
                <a:latin typeface="Cabin"/>
                <a:ea typeface="Cabin"/>
                <a:cs typeface="Cabin"/>
                <a:sym typeface="Cabin"/>
              </a:rPr>
              <a:t>you</a:t>
            </a:r>
            <a:r>
              <a:rPr lang="es-ES" sz="1300" b="0" i="0" u="none" strike="noStrike" cap="none" dirty="0">
                <a:solidFill>
                  <a:srgbClr val="0070C0"/>
                </a:solidFill>
                <a:latin typeface="Cabin"/>
                <a:ea typeface="Cabin"/>
                <a:cs typeface="Cabin"/>
                <a:sym typeface="Cabin"/>
              </a:rPr>
              <a:t> can </a:t>
            </a:r>
            <a:r>
              <a:rPr lang="es-ES" sz="1300" b="0" i="0" u="none" strike="noStrike" cap="none" dirty="0" err="1">
                <a:solidFill>
                  <a:srgbClr val="0070C0"/>
                </a:solidFill>
                <a:latin typeface="Cabin"/>
                <a:ea typeface="Cabin"/>
                <a:cs typeface="Cabin"/>
                <a:sym typeface="Cabin"/>
              </a:rPr>
              <a:t>take</a:t>
            </a:r>
            <a:r>
              <a:rPr lang="es-ES" sz="1300" b="0" i="0" u="none" strike="noStrike" cap="none" dirty="0">
                <a:solidFill>
                  <a:srgbClr val="0070C0"/>
                </a:solidFill>
                <a:latin typeface="Cabin"/>
                <a:ea typeface="Cabin"/>
                <a:cs typeface="Cabin"/>
                <a:sym typeface="Cabin"/>
              </a:rPr>
              <a:t>?</a:t>
            </a:r>
          </a:p>
          <a:p>
            <a:pPr marL="0" marR="0" lvl="0" indent="0" algn="l" rtl="0">
              <a:lnSpc>
                <a:spcPct val="110000"/>
              </a:lnSpc>
              <a:spcBef>
                <a:spcPts val="800"/>
              </a:spcBef>
              <a:spcAft>
                <a:spcPts val="0"/>
              </a:spcAft>
              <a:buClr>
                <a:schemeClr val="accent1"/>
              </a:buClr>
              <a:buSzPct val="25000"/>
              <a:buFont typeface="Arial"/>
              <a:buNone/>
            </a:pPr>
            <a:r>
              <a:rPr lang="es-ES" sz="1300" b="0" i="0" u="none" strike="noStrike" cap="none" dirty="0">
                <a:solidFill>
                  <a:srgbClr val="191919"/>
                </a:solidFill>
                <a:latin typeface="Cabin"/>
                <a:ea typeface="Cabin"/>
                <a:cs typeface="Cabin"/>
                <a:sym typeface="Cabin"/>
              </a:rPr>
              <a:t>. </a:t>
            </a:r>
            <a:r>
              <a:rPr lang="es-ES" sz="1300" b="0" i="0" u="none" strike="noStrike" cap="none" dirty="0" err="1">
                <a:solidFill>
                  <a:srgbClr val="FF0000"/>
                </a:solidFill>
                <a:latin typeface="Cabin"/>
                <a:ea typeface="Cabin"/>
                <a:cs typeface="Cabin"/>
                <a:sym typeface="Cabin"/>
              </a:rPr>
              <a:t>With</a:t>
            </a:r>
            <a:r>
              <a:rPr lang="es-ES" sz="1300" b="0" i="0" u="none" strike="noStrike" cap="none" dirty="0">
                <a:solidFill>
                  <a:srgbClr val="FF0000"/>
                </a:solidFill>
                <a:latin typeface="Cabin"/>
                <a:ea typeface="Cabin"/>
                <a:cs typeface="Cabin"/>
                <a:sym typeface="Cabin"/>
              </a:rPr>
              <a:t> </a:t>
            </a:r>
            <a:r>
              <a:rPr lang="es-ES" sz="1300" b="0" i="0" u="none" strike="noStrike" cap="none" dirty="0" err="1">
                <a:solidFill>
                  <a:srgbClr val="FF0000"/>
                </a:solidFill>
                <a:latin typeface="Cabin"/>
                <a:ea typeface="Cabin"/>
                <a:cs typeface="Cabin"/>
                <a:sym typeface="Cabin"/>
              </a:rPr>
              <a:t>how</a:t>
            </a:r>
            <a:r>
              <a:rPr lang="es-ES" sz="1300" b="0" i="0" u="none" strike="noStrike" cap="none" dirty="0">
                <a:solidFill>
                  <a:srgbClr val="FF0000"/>
                </a:solidFill>
                <a:latin typeface="Cabin"/>
                <a:ea typeface="Cabin"/>
                <a:cs typeface="Cabin"/>
                <a:sym typeface="Cabin"/>
              </a:rPr>
              <a:t> </a:t>
            </a:r>
            <a:r>
              <a:rPr lang="es-ES" sz="1300" b="0" i="0" u="none" strike="noStrike" cap="none" dirty="0" err="1">
                <a:solidFill>
                  <a:srgbClr val="FF0000"/>
                </a:solidFill>
                <a:latin typeface="Cabin"/>
                <a:ea typeface="Cabin"/>
                <a:cs typeface="Cabin"/>
                <a:sym typeface="Cabin"/>
              </a:rPr>
              <a:t>many</a:t>
            </a:r>
            <a:r>
              <a:rPr lang="es-ES" sz="1300" b="0" i="0" u="none" strike="noStrike" cap="none" dirty="0">
                <a:solidFill>
                  <a:srgbClr val="FF0000"/>
                </a:solidFill>
                <a:latin typeface="Cabin"/>
                <a:ea typeface="Cabin"/>
                <a:cs typeface="Cabin"/>
                <a:sym typeface="Cabin"/>
              </a:rPr>
              <a:t> </a:t>
            </a:r>
            <a:r>
              <a:rPr lang="es-ES" sz="1300" b="0" i="0" u="none" strike="noStrike" cap="none" dirty="0" err="1">
                <a:solidFill>
                  <a:srgbClr val="FF0000"/>
                </a:solidFill>
                <a:latin typeface="Cabin"/>
                <a:ea typeface="Cabin"/>
                <a:cs typeface="Cabin"/>
                <a:sym typeface="Cabin"/>
              </a:rPr>
              <a:t>hands</a:t>
            </a:r>
            <a:r>
              <a:rPr lang="es-ES" sz="1300" b="0" i="0" u="none" strike="noStrike" cap="none" dirty="0">
                <a:solidFill>
                  <a:srgbClr val="FF0000"/>
                </a:solidFill>
                <a:latin typeface="Cabin"/>
                <a:ea typeface="Cabin"/>
                <a:cs typeface="Cabin"/>
                <a:sym typeface="Cabin"/>
              </a:rPr>
              <a:t> do </a:t>
            </a:r>
            <a:r>
              <a:rPr lang="es-ES" sz="1300" b="0" i="0" u="none" strike="noStrike" cap="none" dirty="0" err="1">
                <a:solidFill>
                  <a:srgbClr val="FF0000"/>
                </a:solidFill>
                <a:latin typeface="Cabin"/>
                <a:ea typeface="Cabin"/>
                <a:cs typeface="Cabin"/>
                <a:sym typeface="Cabin"/>
              </a:rPr>
              <a:t>you</a:t>
            </a:r>
            <a:r>
              <a:rPr lang="es-ES" sz="1300" b="0" i="0" u="none" strike="noStrike" cap="none" dirty="0">
                <a:solidFill>
                  <a:srgbClr val="FF0000"/>
                </a:solidFill>
                <a:latin typeface="Cabin"/>
                <a:ea typeface="Cabin"/>
                <a:cs typeface="Cabin"/>
                <a:sym typeface="Cabin"/>
              </a:rPr>
              <a:t> </a:t>
            </a:r>
            <a:r>
              <a:rPr lang="es-ES" sz="1300" b="0" i="0" u="none" strike="noStrike" cap="none" dirty="0" err="1">
                <a:solidFill>
                  <a:srgbClr val="FF0000"/>
                </a:solidFill>
                <a:latin typeface="Cabin"/>
                <a:ea typeface="Cabin"/>
                <a:cs typeface="Cabin"/>
                <a:sym typeface="Cabin"/>
              </a:rPr>
              <a:t>have</a:t>
            </a:r>
            <a:r>
              <a:rPr lang="es-ES" sz="1300" b="0" i="0" u="none" strike="noStrike" cap="none" dirty="0">
                <a:solidFill>
                  <a:srgbClr val="FF0000"/>
                </a:solidFill>
                <a:latin typeface="Cabin"/>
                <a:ea typeface="Cabin"/>
                <a:cs typeface="Cabin"/>
                <a:sym typeface="Cabin"/>
              </a:rPr>
              <a:t> to catch </a:t>
            </a:r>
            <a:r>
              <a:rPr lang="es-ES" sz="1300" b="0" i="0" u="none" strike="noStrike" cap="none" dirty="0" err="1">
                <a:solidFill>
                  <a:srgbClr val="FF0000"/>
                </a:solidFill>
                <a:latin typeface="Cabin"/>
                <a:ea typeface="Cabin"/>
                <a:cs typeface="Cabin"/>
                <a:sym typeface="Cabin"/>
              </a:rPr>
              <a:t>the</a:t>
            </a:r>
            <a:r>
              <a:rPr lang="es-ES" sz="1300" b="0" i="0" u="none" strike="noStrike" cap="none" dirty="0">
                <a:solidFill>
                  <a:srgbClr val="FF0000"/>
                </a:solidFill>
                <a:latin typeface="Cabin"/>
                <a:ea typeface="Cabin"/>
                <a:cs typeface="Cabin"/>
                <a:sym typeface="Cabin"/>
              </a:rPr>
              <a:t> </a:t>
            </a:r>
            <a:r>
              <a:rPr lang="es-ES" sz="1300" b="0" i="0" u="none" strike="noStrike" cap="none" dirty="0" err="1">
                <a:solidFill>
                  <a:srgbClr val="FF0000"/>
                </a:solidFill>
                <a:latin typeface="Cabin"/>
                <a:ea typeface="Cabin"/>
                <a:cs typeface="Cabin"/>
                <a:sym typeface="Cabin"/>
              </a:rPr>
              <a:t>ball</a:t>
            </a:r>
            <a:r>
              <a:rPr lang="es-ES" sz="1300" b="0" i="0" u="none" strike="noStrike" cap="none" dirty="0">
                <a:solidFill>
                  <a:srgbClr val="FF0000"/>
                </a:solidFill>
                <a:latin typeface="Cabin"/>
                <a:ea typeface="Cabin"/>
                <a:cs typeface="Cabin"/>
                <a:sym typeface="Cabin"/>
              </a:rPr>
              <a:t>?</a:t>
            </a:r>
          </a:p>
          <a:p>
            <a:pPr marL="0" marR="0" lvl="0" indent="0" algn="l" rtl="0">
              <a:lnSpc>
                <a:spcPct val="110000"/>
              </a:lnSpc>
              <a:spcBef>
                <a:spcPts val="800"/>
              </a:spcBef>
              <a:spcAft>
                <a:spcPts val="0"/>
              </a:spcAft>
              <a:buClr>
                <a:schemeClr val="accent1"/>
              </a:buClr>
              <a:buSzPct val="25000"/>
              <a:buFont typeface="Arial"/>
              <a:buNone/>
            </a:pPr>
            <a:r>
              <a:rPr lang="es-ES" sz="1300" b="0" i="0" u="none" strike="noStrike" cap="none" dirty="0">
                <a:solidFill>
                  <a:srgbClr val="191919"/>
                </a:solidFill>
                <a:latin typeface="Cabin"/>
                <a:ea typeface="Cabin"/>
                <a:cs typeface="Cabin"/>
                <a:sym typeface="Cabin"/>
              </a:rPr>
              <a:t>. </a:t>
            </a:r>
            <a:r>
              <a:rPr lang="es-ES" sz="1300" b="0" i="0" u="none" strike="noStrike" cap="none" dirty="0">
                <a:solidFill>
                  <a:srgbClr val="7030A0"/>
                </a:solidFill>
                <a:latin typeface="Cabin"/>
                <a:ea typeface="Cabin"/>
                <a:cs typeface="Cabin"/>
                <a:sym typeface="Cabin"/>
              </a:rPr>
              <a:t>Can </a:t>
            </a:r>
            <a:r>
              <a:rPr lang="es-ES" sz="1300" b="0" i="0" u="none" strike="noStrike" cap="none" dirty="0" err="1">
                <a:solidFill>
                  <a:srgbClr val="7030A0"/>
                </a:solidFill>
                <a:latin typeface="Cabin"/>
                <a:ea typeface="Cabin"/>
                <a:cs typeface="Cabin"/>
                <a:sym typeface="Cabin"/>
              </a:rPr>
              <a:t>you</a:t>
            </a:r>
            <a:r>
              <a:rPr lang="es-ES" sz="1300" b="0" i="0" u="none" strike="noStrike" cap="none" dirty="0">
                <a:solidFill>
                  <a:srgbClr val="7030A0"/>
                </a:solidFill>
                <a:latin typeface="Cabin"/>
                <a:ea typeface="Cabin"/>
                <a:cs typeface="Cabin"/>
                <a:sym typeface="Cabin"/>
              </a:rPr>
              <a:t> </a:t>
            </a:r>
            <a:r>
              <a:rPr lang="es-ES" sz="1300" b="0" i="0" u="none" strike="noStrike" cap="none" dirty="0" err="1">
                <a:solidFill>
                  <a:srgbClr val="7030A0"/>
                </a:solidFill>
                <a:latin typeface="Cabin"/>
                <a:ea typeface="Cabin"/>
                <a:cs typeface="Cabin"/>
                <a:sym typeface="Cabin"/>
              </a:rPr>
              <a:t>throw</a:t>
            </a:r>
            <a:r>
              <a:rPr lang="es-ES" sz="1300" b="0" i="0" u="none" strike="noStrike" cap="none" dirty="0">
                <a:solidFill>
                  <a:srgbClr val="7030A0"/>
                </a:solidFill>
                <a:latin typeface="Cabin"/>
                <a:ea typeface="Cabin"/>
                <a:cs typeface="Cabin"/>
                <a:sym typeface="Cabin"/>
              </a:rPr>
              <a:t> </a:t>
            </a:r>
            <a:r>
              <a:rPr lang="es-ES" sz="1300" b="0" i="0" u="none" strike="noStrike" cap="none" dirty="0" err="1">
                <a:solidFill>
                  <a:srgbClr val="7030A0"/>
                </a:solidFill>
                <a:latin typeface="Cabin"/>
                <a:ea typeface="Cabin"/>
                <a:cs typeface="Cabin"/>
                <a:sym typeface="Cabin"/>
              </a:rPr>
              <a:t>the</a:t>
            </a:r>
            <a:r>
              <a:rPr lang="es-ES" sz="1300" b="0" i="0" u="none" strike="noStrike" cap="none" dirty="0">
                <a:solidFill>
                  <a:srgbClr val="7030A0"/>
                </a:solidFill>
                <a:latin typeface="Cabin"/>
                <a:ea typeface="Cabin"/>
                <a:cs typeface="Cabin"/>
                <a:sym typeface="Cabin"/>
              </a:rPr>
              <a:t> </a:t>
            </a:r>
            <a:r>
              <a:rPr lang="es-ES" sz="1300" b="0" i="0" u="none" strike="noStrike" cap="none" dirty="0" err="1">
                <a:solidFill>
                  <a:srgbClr val="7030A0"/>
                </a:solidFill>
                <a:latin typeface="Cabin"/>
                <a:ea typeface="Cabin"/>
                <a:cs typeface="Cabin"/>
                <a:sym typeface="Cabin"/>
              </a:rPr>
              <a:t>same</a:t>
            </a:r>
            <a:r>
              <a:rPr lang="es-ES" sz="1300" b="0" i="0" u="none" strike="noStrike" cap="none" dirty="0">
                <a:solidFill>
                  <a:srgbClr val="7030A0"/>
                </a:solidFill>
                <a:latin typeface="Cabin"/>
                <a:ea typeface="Cabin"/>
                <a:cs typeface="Cabin"/>
                <a:sym typeface="Cabin"/>
              </a:rPr>
              <a:t> </a:t>
            </a:r>
            <a:r>
              <a:rPr lang="es-ES" sz="1300" b="0" i="0" u="none" strike="noStrike" cap="none" dirty="0" err="1">
                <a:solidFill>
                  <a:srgbClr val="7030A0"/>
                </a:solidFill>
                <a:latin typeface="Cabin"/>
                <a:ea typeface="Cabin"/>
                <a:cs typeface="Cabin"/>
                <a:sym typeface="Cabin"/>
              </a:rPr>
              <a:t>ball</a:t>
            </a:r>
            <a:r>
              <a:rPr lang="es-ES" sz="1300" b="0" i="0" u="none" strike="noStrike" cap="none" dirty="0">
                <a:solidFill>
                  <a:srgbClr val="7030A0"/>
                </a:solidFill>
                <a:latin typeface="Cabin"/>
                <a:ea typeface="Cabin"/>
                <a:cs typeface="Cabin"/>
                <a:sym typeface="Cabin"/>
              </a:rPr>
              <a:t> </a:t>
            </a:r>
            <a:r>
              <a:rPr lang="es-ES" sz="1300" b="0" i="0" u="none" strike="noStrike" cap="none" dirty="0" err="1">
                <a:solidFill>
                  <a:srgbClr val="7030A0"/>
                </a:solidFill>
                <a:latin typeface="Cabin"/>
                <a:ea typeface="Cabin"/>
                <a:cs typeface="Cabin"/>
                <a:sym typeface="Cabin"/>
              </a:rPr>
              <a:t>twice</a:t>
            </a:r>
            <a:r>
              <a:rPr lang="es-ES" sz="1300" b="0" i="0" u="none" strike="noStrike" cap="none" dirty="0">
                <a:solidFill>
                  <a:srgbClr val="7030A0"/>
                </a:solidFill>
                <a:latin typeface="Cabin"/>
                <a:ea typeface="Cabin"/>
                <a:cs typeface="Cabin"/>
                <a:sym typeface="Cabin"/>
              </a:rPr>
              <a:t> in a </a:t>
            </a:r>
            <a:r>
              <a:rPr lang="es-ES" sz="1300" b="0" i="0" u="none" strike="noStrike" cap="none" dirty="0" err="1">
                <a:solidFill>
                  <a:srgbClr val="7030A0"/>
                </a:solidFill>
                <a:latin typeface="Cabin"/>
                <a:ea typeface="Cabin"/>
                <a:cs typeface="Cabin"/>
                <a:sym typeface="Cabin"/>
              </a:rPr>
              <a:t>row</a:t>
            </a:r>
            <a:r>
              <a:rPr lang="es-ES" sz="1300" b="0" i="0" u="none" strike="noStrike" cap="none" dirty="0">
                <a:solidFill>
                  <a:srgbClr val="7030A0"/>
                </a:solidFill>
                <a:latin typeface="Cabin"/>
                <a:ea typeface="Cabin"/>
                <a:cs typeface="Cabin"/>
                <a:sym typeface="Cabin"/>
              </a:rPr>
              <a:t>?</a:t>
            </a:r>
          </a:p>
          <a:p>
            <a:pPr marL="0" marR="0" lvl="0" indent="0" algn="l" rtl="0">
              <a:lnSpc>
                <a:spcPct val="110000"/>
              </a:lnSpc>
              <a:spcBef>
                <a:spcPts val="800"/>
              </a:spcBef>
              <a:spcAft>
                <a:spcPts val="0"/>
              </a:spcAft>
              <a:buClr>
                <a:schemeClr val="accent1"/>
              </a:buClr>
              <a:buSzPct val="25000"/>
              <a:buFont typeface="Arial"/>
              <a:buNone/>
            </a:pPr>
            <a:r>
              <a:rPr lang="es-ES" sz="1300" b="0" i="0" u="none" strike="noStrike" cap="none" dirty="0">
                <a:solidFill>
                  <a:srgbClr val="191919"/>
                </a:solidFill>
                <a:latin typeface="Cabin"/>
                <a:ea typeface="Cabin"/>
                <a:cs typeface="Cabin"/>
                <a:sym typeface="Cabin"/>
              </a:rPr>
              <a:t>. </a:t>
            </a:r>
            <a:r>
              <a:rPr lang="es-ES" sz="1300" b="0" i="0" u="none" strike="noStrike" cap="none" dirty="0" err="1">
                <a:solidFill>
                  <a:srgbClr val="FFC000"/>
                </a:solidFill>
                <a:latin typeface="Cabin"/>
                <a:ea typeface="Cabin"/>
                <a:cs typeface="Cabin"/>
                <a:sym typeface="Cabin"/>
              </a:rPr>
              <a:t>What</a:t>
            </a:r>
            <a:r>
              <a:rPr lang="es-ES" sz="1300" b="0" i="0" u="none" strike="noStrike" cap="none" dirty="0">
                <a:solidFill>
                  <a:srgbClr val="FFC000"/>
                </a:solidFill>
                <a:latin typeface="Cabin"/>
                <a:ea typeface="Cabin"/>
                <a:cs typeface="Cabin"/>
                <a:sym typeface="Cabin"/>
              </a:rPr>
              <a:t> do </a:t>
            </a:r>
            <a:r>
              <a:rPr lang="es-ES" sz="1300" b="0" i="0" u="none" strike="noStrike" cap="none" dirty="0" err="1">
                <a:solidFill>
                  <a:srgbClr val="FFC000"/>
                </a:solidFill>
                <a:latin typeface="Cabin"/>
                <a:ea typeface="Cabin"/>
                <a:cs typeface="Cabin"/>
                <a:sym typeface="Cabin"/>
              </a:rPr>
              <a:t>you</a:t>
            </a:r>
            <a:r>
              <a:rPr lang="es-ES" sz="1300" b="0" i="0" u="none" strike="noStrike" cap="none" dirty="0">
                <a:solidFill>
                  <a:srgbClr val="FFC000"/>
                </a:solidFill>
                <a:latin typeface="Cabin"/>
                <a:ea typeface="Cabin"/>
                <a:cs typeface="Cabin"/>
                <a:sym typeface="Cabin"/>
              </a:rPr>
              <a:t> </a:t>
            </a:r>
            <a:r>
              <a:rPr lang="es-ES" sz="1300" b="0" i="0" u="none" strike="noStrike" cap="none" dirty="0" err="1">
                <a:solidFill>
                  <a:srgbClr val="FFC000"/>
                </a:solidFill>
                <a:latin typeface="Cabin"/>
                <a:ea typeface="Cabin"/>
                <a:cs typeface="Cabin"/>
                <a:sym typeface="Cabin"/>
              </a:rPr>
              <a:t>have</a:t>
            </a:r>
            <a:r>
              <a:rPr lang="es-ES" sz="1300" b="0" i="0" u="none" strike="noStrike" cap="none" dirty="0">
                <a:solidFill>
                  <a:srgbClr val="FFC000"/>
                </a:solidFill>
                <a:latin typeface="Cabin"/>
                <a:ea typeface="Cabin"/>
                <a:cs typeface="Cabin"/>
                <a:sym typeface="Cabin"/>
              </a:rPr>
              <a:t> to do </a:t>
            </a:r>
            <a:r>
              <a:rPr lang="es-ES" sz="1300" b="0" i="0" u="none" strike="noStrike" cap="none" dirty="0" err="1">
                <a:solidFill>
                  <a:srgbClr val="FFC000"/>
                </a:solidFill>
                <a:latin typeface="Cabin"/>
                <a:ea typeface="Cabin"/>
                <a:cs typeface="Cabin"/>
                <a:sym typeface="Cabin"/>
              </a:rPr>
              <a:t>when</a:t>
            </a:r>
            <a:r>
              <a:rPr lang="es-ES" sz="1300" b="0" i="0" u="none" strike="noStrike" cap="none" dirty="0">
                <a:solidFill>
                  <a:srgbClr val="FFC000"/>
                </a:solidFill>
                <a:latin typeface="Cabin"/>
                <a:ea typeface="Cabin"/>
                <a:cs typeface="Cabin"/>
                <a:sym typeface="Cabin"/>
              </a:rPr>
              <a:t> </a:t>
            </a:r>
            <a:r>
              <a:rPr lang="es-ES" sz="1300" b="0" i="0" u="none" strike="noStrike" cap="none" dirty="0" err="1">
                <a:solidFill>
                  <a:srgbClr val="FFC000"/>
                </a:solidFill>
                <a:latin typeface="Cabin"/>
                <a:ea typeface="Cabin"/>
                <a:cs typeface="Cabin"/>
                <a:sym typeface="Cabin"/>
              </a:rPr>
              <a:t>you</a:t>
            </a:r>
            <a:r>
              <a:rPr lang="es-ES" sz="1300" b="0" i="0" u="none" strike="noStrike" cap="none" dirty="0">
                <a:solidFill>
                  <a:srgbClr val="FFC000"/>
                </a:solidFill>
                <a:latin typeface="Cabin"/>
                <a:ea typeface="Cabin"/>
                <a:cs typeface="Cabin"/>
                <a:sym typeface="Cabin"/>
              </a:rPr>
              <a:t> </a:t>
            </a:r>
            <a:r>
              <a:rPr lang="es-ES" sz="1300" b="0" i="0" u="none" strike="noStrike" cap="none" dirty="0" err="1">
                <a:solidFill>
                  <a:srgbClr val="FFC000"/>
                </a:solidFill>
                <a:latin typeface="Cabin"/>
                <a:ea typeface="Cabin"/>
                <a:cs typeface="Cabin"/>
                <a:sym typeface="Cabin"/>
              </a:rPr>
              <a:t>get</a:t>
            </a:r>
            <a:r>
              <a:rPr lang="es-ES" sz="1300" b="0" i="0" u="none" strike="noStrike" cap="none" dirty="0">
                <a:solidFill>
                  <a:srgbClr val="FFC000"/>
                </a:solidFill>
                <a:latin typeface="Cabin"/>
                <a:ea typeface="Cabin"/>
                <a:cs typeface="Cabin"/>
                <a:sym typeface="Cabin"/>
              </a:rPr>
              <a:t> hit?</a:t>
            </a:r>
          </a:p>
          <a:p>
            <a:pPr marL="0" marR="0" lvl="0" indent="0" algn="l" rtl="0">
              <a:lnSpc>
                <a:spcPct val="110000"/>
              </a:lnSpc>
              <a:spcBef>
                <a:spcPts val="800"/>
              </a:spcBef>
              <a:spcAft>
                <a:spcPts val="0"/>
              </a:spcAft>
              <a:buClr>
                <a:schemeClr val="accent1"/>
              </a:buClr>
              <a:buSzPct val="25000"/>
              <a:buFont typeface="Arial"/>
              <a:buNone/>
            </a:pPr>
            <a:r>
              <a:rPr lang="es-ES" sz="1300" b="0" i="0" u="none" strike="noStrike" cap="none" dirty="0">
                <a:solidFill>
                  <a:srgbClr val="191919"/>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What</a:t>
            </a:r>
            <a:r>
              <a:rPr lang="es-ES" sz="1300" b="0" i="0" u="none" strike="noStrike" cap="none" dirty="0">
                <a:solidFill>
                  <a:srgbClr val="7B6F5E"/>
                </a:solidFill>
                <a:latin typeface="Cabin"/>
                <a:ea typeface="Cabin"/>
                <a:cs typeface="Cabin"/>
                <a:sym typeface="Cabin"/>
              </a:rPr>
              <a:t> do </a:t>
            </a:r>
            <a:r>
              <a:rPr lang="es-ES" sz="1300" b="0" i="0" u="none" strike="noStrike" cap="none" dirty="0" err="1">
                <a:solidFill>
                  <a:srgbClr val="7B6F5E"/>
                </a:solidFill>
                <a:latin typeface="Cabin"/>
                <a:ea typeface="Cabin"/>
                <a:cs typeface="Cabin"/>
                <a:sym typeface="Cabin"/>
              </a:rPr>
              <a:t>you</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think</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it</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is</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the</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best</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strategy</a:t>
            </a:r>
            <a:r>
              <a:rPr lang="es-ES" sz="1300" b="0" i="0" u="none" strike="noStrike" cap="none" dirty="0">
                <a:solidFill>
                  <a:srgbClr val="7B6F5E"/>
                </a:solidFill>
                <a:latin typeface="Cabin"/>
                <a:ea typeface="Cabin"/>
                <a:cs typeface="Cabin"/>
                <a:sym typeface="Cabin"/>
              </a:rPr>
              <a:t> to </a:t>
            </a:r>
            <a:r>
              <a:rPr lang="es-ES" sz="1300" b="0" i="0" u="none" strike="noStrike" cap="none" dirty="0" err="1">
                <a:solidFill>
                  <a:srgbClr val="7B6F5E"/>
                </a:solidFill>
                <a:latin typeface="Cabin"/>
                <a:ea typeface="Cabin"/>
                <a:cs typeface="Cabin"/>
                <a:sym typeface="Cabin"/>
              </a:rPr>
              <a:t>succeed</a:t>
            </a:r>
            <a:r>
              <a:rPr lang="es-ES" sz="1300" b="0" i="0" u="none" strike="noStrike" cap="none" dirty="0">
                <a:solidFill>
                  <a:srgbClr val="7B6F5E"/>
                </a:solidFill>
                <a:latin typeface="Cabin"/>
                <a:ea typeface="Cabin"/>
                <a:cs typeface="Cabin"/>
                <a:sym typeface="Cabin"/>
              </a:rPr>
              <a:t> in </a:t>
            </a:r>
            <a:r>
              <a:rPr lang="es-ES" sz="1300" b="0" i="0" u="none" strike="noStrike" cap="none" dirty="0" err="1">
                <a:solidFill>
                  <a:srgbClr val="7B6F5E"/>
                </a:solidFill>
                <a:latin typeface="Cabin"/>
                <a:ea typeface="Cabin"/>
                <a:cs typeface="Cabin"/>
                <a:sym typeface="Cabin"/>
              </a:rPr>
              <a:t>the</a:t>
            </a:r>
            <a:r>
              <a:rPr lang="es-ES" sz="1300" b="0" i="0" u="none" strike="noStrike" cap="none" dirty="0">
                <a:solidFill>
                  <a:srgbClr val="7B6F5E"/>
                </a:solidFill>
                <a:latin typeface="Cabin"/>
                <a:ea typeface="Cabin"/>
                <a:cs typeface="Cabin"/>
                <a:sym typeface="Cabin"/>
              </a:rPr>
              <a:t> </a:t>
            </a:r>
            <a:r>
              <a:rPr lang="es-ES" sz="1300" b="0" i="0" u="none" strike="noStrike" cap="none" dirty="0" err="1">
                <a:solidFill>
                  <a:srgbClr val="7B6F5E"/>
                </a:solidFill>
                <a:latin typeface="Cabin"/>
                <a:ea typeface="Cabin"/>
                <a:cs typeface="Cabin"/>
                <a:sym typeface="Cabin"/>
              </a:rPr>
              <a:t>game</a:t>
            </a:r>
            <a:r>
              <a:rPr lang="es-ES" sz="1300" b="0" i="0" u="none" strike="noStrike" cap="none" dirty="0">
                <a:solidFill>
                  <a:srgbClr val="7B6F5E"/>
                </a:solidFill>
                <a:latin typeface="Cabin"/>
                <a:ea typeface="Cabin"/>
                <a:cs typeface="Cabin"/>
                <a:sym typeface="Cabin"/>
              </a:rPr>
              <a:t>?</a:t>
            </a:r>
          </a:p>
          <a:p>
            <a:pPr marL="0" marR="0" lvl="0" indent="0" algn="l" rtl="0">
              <a:lnSpc>
                <a:spcPct val="110000"/>
              </a:lnSpc>
              <a:spcBef>
                <a:spcPts val="800"/>
              </a:spcBef>
              <a:buClr>
                <a:schemeClr val="accent1"/>
              </a:buClr>
              <a:buSzPct val="25000"/>
              <a:buFont typeface="Arial"/>
              <a:buNone/>
            </a:pPr>
            <a:endParaRPr sz="1300" b="0" i="0" u="none" strike="noStrike" cap="none" dirty="0">
              <a:solidFill>
                <a:schemeClr val="dk1"/>
              </a:solidFill>
              <a:latin typeface="Cabin"/>
              <a:ea typeface="Cabin"/>
              <a:cs typeface="Cabin"/>
              <a:sym typeface="Cabi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161778"/>
            <a:ext cx="2933700" cy="156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lvl="0">
              <a:buSzPct val="25000"/>
            </a:pPr>
            <a:r>
              <a:rPr lang="es-ES" dirty="0"/>
              <a:t>STRATEGIES FOR MOTIVATING LEARNERS</a:t>
            </a:r>
            <a:endParaRPr sz="2400" b="0" i="0" u="none" strike="noStrike" cap="none" dirty="0">
              <a:solidFill>
                <a:schemeClr val="dk1"/>
              </a:solidFill>
              <a:latin typeface="Cabin"/>
              <a:ea typeface="Cabin"/>
              <a:cs typeface="Cabin"/>
              <a:sym typeface="Cabin"/>
            </a:endParaRPr>
          </a:p>
        </p:txBody>
      </p:sp>
      <p:sp>
        <p:nvSpPr>
          <p:cNvPr id="193" name="Shape 193"/>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177800" marR="0" lvl="0" indent="-171450" algn="l" rtl="0">
              <a:lnSpc>
                <a:spcPct val="120000"/>
              </a:lnSpc>
              <a:spcBef>
                <a:spcPts val="0"/>
              </a:spcBef>
              <a:spcAft>
                <a:spcPts val="0"/>
              </a:spcAft>
              <a:buClr>
                <a:schemeClr val="accent1"/>
              </a:buClr>
              <a:buSzPct val="100000"/>
              <a:buFont typeface="Arial"/>
              <a:buChar char="-"/>
            </a:pPr>
            <a:r>
              <a:rPr lang="es-ES" sz="1500" b="0" i="0" u="sng" strike="noStrike" cap="none" dirty="0">
                <a:solidFill>
                  <a:schemeClr val="dk1"/>
                </a:solidFill>
                <a:latin typeface="Cabin"/>
                <a:ea typeface="Cabin"/>
                <a:cs typeface="Cabin"/>
                <a:sym typeface="Cabin"/>
              </a:rPr>
              <a:t>ASKING FOR EXPLANATIONS OF THE GAMES USING THEIR OWN WORDS</a:t>
            </a:r>
            <a:r>
              <a:rPr lang="es-ES" sz="1500" b="0" i="0" u="none" strike="noStrike" cap="none" dirty="0">
                <a:solidFill>
                  <a:schemeClr val="dk1"/>
                </a:solidFill>
                <a:latin typeface="Cabin"/>
                <a:ea typeface="Cabin"/>
                <a:cs typeface="Cabin"/>
                <a:sym typeface="Cabin"/>
              </a:rPr>
              <a:t>: </a:t>
            </a:r>
          </a:p>
          <a:p>
            <a:pPr marL="0" marR="0" lvl="0" indent="0" algn="l"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smtClean="0">
                <a:solidFill>
                  <a:srgbClr val="0070C0"/>
                </a:solidFill>
                <a:latin typeface="Cabin"/>
                <a:ea typeface="Cabin"/>
                <a:cs typeface="Cabin"/>
                <a:sym typeface="Cabin"/>
              </a:rPr>
              <a:t>Please</a:t>
            </a:r>
            <a:r>
              <a:rPr lang="es-ES" sz="1500" b="0" i="0" u="none" strike="noStrike" cap="none" dirty="0" smtClean="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could</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anybody</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explain</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us</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how</a:t>
            </a:r>
            <a:r>
              <a:rPr lang="es-ES" sz="1500" b="0" i="0" u="none" strike="noStrike" cap="none" dirty="0">
                <a:solidFill>
                  <a:srgbClr val="0070C0"/>
                </a:solidFill>
                <a:latin typeface="Cabin"/>
                <a:ea typeface="Cabin"/>
                <a:cs typeface="Cabin"/>
                <a:sym typeface="Cabin"/>
              </a:rPr>
              <a:t> to </a:t>
            </a:r>
            <a:r>
              <a:rPr lang="es-ES" sz="1500" b="0" i="0" u="none" strike="noStrike" cap="none" dirty="0" err="1">
                <a:solidFill>
                  <a:srgbClr val="0070C0"/>
                </a:solidFill>
                <a:latin typeface="Cabin"/>
                <a:ea typeface="Cabin"/>
                <a:cs typeface="Cabin"/>
                <a:sym typeface="Cabin"/>
              </a:rPr>
              <a:t>play</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the</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sectret</a:t>
            </a:r>
            <a:r>
              <a:rPr lang="es-ES" sz="1500" b="0" i="0" u="none" strike="noStrike" cap="none" dirty="0">
                <a:solidFill>
                  <a:srgbClr val="0070C0"/>
                </a:solidFill>
                <a:latin typeface="Cabin"/>
                <a:ea typeface="Cabin"/>
                <a:cs typeface="Cabin"/>
                <a:sym typeface="Cabin"/>
              </a:rPr>
              <a:t> </a:t>
            </a:r>
            <a:r>
              <a:rPr lang="es-ES" sz="1500" b="0" i="0" u="none" strike="noStrike" cap="none" dirty="0" err="1">
                <a:solidFill>
                  <a:srgbClr val="0070C0"/>
                </a:solidFill>
                <a:latin typeface="Cabin"/>
                <a:ea typeface="Cabin"/>
                <a:cs typeface="Cabin"/>
                <a:sym typeface="Cabin"/>
              </a:rPr>
              <a:t>agent</a:t>
            </a:r>
            <a:r>
              <a:rPr lang="es-ES" sz="1500" b="0" i="0" u="none" strike="noStrike" cap="none" dirty="0">
                <a:solidFill>
                  <a:srgbClr val="0070C0"/>
                </a:solidFill>
                <a:latin typeface="Cabin"/>
                <a:ea typeface="Cabin"/>
                <a:cs typeface="Cabin"/>
                <a:sym typeface="Cabin"/>
              </a:rPr>
              <a:t>”?</a:t>
            </a:r>
          </a:p>
          <a:p>
            <a:pPr marL="0" marR="0" lvl="0" indent="0" algn="l" rtl="0">
              <a:lnSpc>
                <a:spcPct val="120000"/>
              </a:lnSpc>
              <a:spcBef>
                <a:spcPts val="800"/>
              </a:spcBef>
              <a:spcAft>
                <a:spcPts val="0"/>
              </a:spcAft>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Please</a:t>
            </a:r>
            <a:r>
              <a:rPr lang="es-ES" sz="1500" b="0" i="0" u="none" strike="noStrike" cap="none" dirty="0">
                <a:solidFill>
                  <a:srgbClr val="00B050"/>
                </a:solidFill>
                <a:latin typeface="Cabin"/>
                <a:ea typeface="Cabin"/>
                <a:cs typeface="Cabin"/>
                <a:sym typeface="Cabin"/>
              </a:rPr>
              <a:t>, I </a:t>
            </a:r>
            <a:r>
              <a:rPr lang="es-ES" sz="1500" b="0" i="0" u="none" strike="noStrike" cap="none" dirty="0" err="1">
                <a:solidFill>
                  <a:srgbClr val="00B050"/>
                </a:solidFill>
                <a:latin typeface="Cabin"/>
                <a:ea typeface="Cabin"/>
                <a:cs typeface="Cabin"/>
                <a:sym typeface="Cabin"/>
              </a:rPr>
              <a:t>need</a:t>
            </a:r>
            <a:r>
              <a:rPr lang="es-ES" sz="1500" b="0" i="0" u="none" strike="noStrike" cap="none" dirty="0">
                <a:solidFill>
                  <a:srgbClr val="00B050"/>
                </a:solidFill>
                <a:latin typeface="Cabin"/>
                <a:ea typeface="Cabin"/>
                <a:cs typeface="Cabin"/>
                <a:sym typeface="Cabin"/>
              </a:rPr>
              <a:t> a </a:t>
            </a:r>
            <a:r>
              <a:rPr lang="es-ES" sz="1500" b="0" i="0" u="none" strike="noStrike" cap="none" dirty="0" err="1" smtClean="0">
                <a:solidFill>
                  <a:srgbClr val="00B050"/>
                </a:solidFill>
                <a:latin typeface="Cabin"/>
                <a:ea typeface="Cabin"/>
                <a:cs typeface="Cabin"/>
                <a:sym typeface="Cabin"/>
              </a:rPr>
              <a:t>volunteer</a:t>
            </a:r>
            <a:r>
              <a:rPr lang="es-ES" sz="1500" b="0" i="0" u="none" strike="noStrike" cap="none" dirty="0" smtClean="0">
                <a:solidFill>
                  <a:srgbClr val="00B050"/>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who</a:t>
            </a:r>
            <a:r>
              <a:rPr lang="es-ES" sz="1500" b="0" i="0" u="none" strike="noStrike" cap="none" dirty="0">
                <a:solidFill>
                  <a:srgbClr val="00B050"/>
                </a:solidFill>
                <a:latin typeface="Cabin"/>
                <a:ea typeface="Cabin"/>
                <a:cs typeface="Cabin"/>
                <a:sym typeface="Cabin"/>
              </a:rPr>
              <a:t> </a:t>
            </a:r>
            <a:r>
              <a:rPr lang="es-ES" sz="1500" b="0" i="0" u="none" strike="noStrike" cap="none" dirty="0" err="1" smtClean="0">
                <a:solidFill>
                  <a:srgbClr val="00B050"/>
                </a:solidFill>
                <a:latin typeface="Cabin"/>
                <a:ea typeface="Cabin"/>
                <a:cs typeface="Cabin"/>
                <a:sym typeface="Cabin"/>
              </a:rPr>
              <a:t>reminds</a:t>
            </a:r>
            <a:r>
              <a:rPr lang="es-ES" sz="1500" b="0" i="0" u="none" strike="noStrike" cap="none" dirty="0" smtClean="0">
                <a:solidFill>
                  <a:srgbClr val="00B050"/>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us</a:t>
            </a:r>
            <a:r>
              <a:rPr lang="es-ES" sz="1500" b="0" i="0" u="none" strike="noStrike" cap="none" dirty="0">
                <a:solidFill>
                  <a:srgbClr val="00B050"/>
                </a:solidFill>
                <a:latin typeface="Cabin"/>
                <a:ea typeface="Cabin"/>
                <a:cs typeface="Cabin"/>
                <a:sym typeface="Cabin"/>
              </a:rPr>
              <a:t> </a:t>
            </a:r>
            <a:r>
              <a:rPr lang="es-ES" sz="1500" b="0" i="0" u="none" strike="noStrike" cap="none" dirty="0" smtClean="0">
                <a:solidFill>
                  <a:srgbClr val="00B050"/>
                </a:solidFill>
                <a:latin typeface="Cabin"/>
                <a:ea typeface="Cabin"/>
                <a:cs typeface="Cabin"/>
                <a:sym typeface="Cabin"/>
              </a:rPr>
              <a:t>of </a:t>
            </a:r>
            <a:r>
              <a:rPr lang="es-ES" sz="1500" b="0" i="0" u="none" strike="noStrike" cap="none" dirty="0" err="1" smtClean="0">
                <a:solidFill>
                  <a:srgbClr val="00B050"/>
                </a:solidFill>
                <a:latin typeface="Cabin"/>
                <a:ea typeface="Cabin"/>
                <a:cs typeface="Cabin"/>
                <a:sym typeface="Cabin"/>
              </a:rPr>
              <a:t>the</a:t>
            </a:r>
            <a:r>
              <a:rPr lang="es-ES" sz="1500" b="0" i="0" u="none" strike="noStrike" cap="none" dirty="0" smtClean="0">
                <a:solidFill>
                  <a:srgbClr val="00B050"/>
                </a:solidFill>
                <a:latin typeface="Cabin"/>
                <a:ea typeface="Cabin"/>
                <a:cs typeface="Cabin"/>
                <a:sym typeface="Cabin"/>
              </a:rPr>
              <a:t> </a:t>
            </a:r>
            <a:r>
              <a:rPr lang="es-ES" sz="1500" b="0" i="0" u="none" strike="noStrike" cap="none" dirty="0" err="1">
                <a:solidFill>
                  <a:srgbClr val="00B050"/>
                </a:solidFill>
                <a:latin typeface="Cabin"/>
                <a:ea typeface="Cabin"/>
                <a:cs typeface="Cabin"/>
                <a:sym typeface="Cabin"/>
              </a:rPr>
              <a:t>main</a:t>
            </a:r>
            <a:r>
              <a:rPr lang="es-ES" sz="1500" b="0" i="0" u="none" strike="noStrike" cap="none" dirty="0">
                <a:solidFill>
                  <a:srgbClr val="00B050"/>
                </a:solidFill>
                <a:latin typeface="Cabin"/>
                <a:ea typeface="Cabin"/>
                <a:cs typeface="Cabin"/>
                <a:sym typeface="Cabin"/>
              </a:rPr>
              <a:t> rules of “</a:t>
            </a:r>
            <a:r>
              <a:rPr lang="es-ES" sz="1500" b="0" i="0" u="none" strike="noStrike" cap="none" dirty="0" err="1">
                <a:solidFill>
                  <a:srgbClr val="00B050"/>
                </a:solidFill>
                <a:latin typeface="Cabin"/>
                <a:ea typeface="Cabin"/>
                <a:cs typeface="Cabin"/>
                <a:sym typeface="Cabin"/>
              </a:rPr>
              <a:t>dodgeball</a:t>
            </a:r>
            <a:r>
              <a:rPr lang="es-ES" sz="1500" b="0" i="0" u="none" strike="noStrike" cap="none" dirty="0">
                <a:solidFill>
                  <a:srgbClr val="00B050"/>
                </a:solidFill>
                <a:latin typeface="Cabin"/>
                <a:ea typeface="Cabin"/>
                <a:cs typeface="Cabin"/>
                <a:sym typeface="Cabin"/>
              </a:rPr>
              <a:t>”</a:t>
            </a:r>
          </a:p>
          <a:p>
            <a:pPr marL="0" marR="0" lvl="0" indent="0" algn="l" rtl="0">
              <a:lnSpc>
                <a:spcPct val="120000"/>
              </a:lnSpc>
              <a:spcBef>
                <a:spcPts val="800"/>
              </a:spcBef>
              <a:spcAft>
                <a:spcPts val="0"/>
              </a:spcAft>
              <a:buClr>
                <a:schemeClr val="accent1"/>
              </a:buClr>
              <a:buSzPct val="25000"/>
              <a:buFont typeface="Arial"/>
              <a:buNone/>
            </a:pPr>
            <a:endParaRPr sz="1500" b="0" i="0" u="none" strike="noStrike" cap="none" dirty="0">
              <a:solidFill>
                <a:schemeClr val="dk1"/>
              </a:solidFill>
              <a:latin typeface="Cabin"/>
              <a:ea typeface="Cabin"/>
              <a:cs typeface="Cabin"/>
              <a:sym typeface="Cabin"/>
            </a:endParaRPr>
          </a:p>
          <a:p>
            <a:pPr marL="177800" marR="0" lvl="0" indent="-171450" algn="l" rtl="0">
              <a:lnSpc>
                <a:spcPct val="120000"/>
              </a:lnSpc>
              <a:spcBef>
                <a:spcPts val="800"/>
              </a:spcBef>
              <a:spcAft>
                <a:spcPts val="0"/>
              </a:spcAft>
              <a:buClr>
                <a:schemeClr val="accent1"/>
              </a:buClr>
              <a:buSzPct val="100000"/>
              <a:buFont typeface="Arial"/>
              <a:buChar char="-"/>
            </a:pPr>
            <a:r>
              <a:rPr lang="es-ES" sz="1500" b="0" i="0" u="sng" strike="noStrike" cap="none" dirty="0">
                <a:solidFill>
                  <a:schemeClr val="dk1"/>
                </a:solidFill>
                <a:latin typeface="Cabin"/>
                <a:ea typeface="Cabin"/>
                <a:cs typeface="Cabin"/>
                <a:sym typeface="Cabin"/>
              </a:rPr>
              <a:t>ASKING FOR DEMOSTRATIONS</a:t>
            </a:r>
            <a:r>
              <a:rPr lang="es-ES" sz="1500" b="0" i="0" u="none" strike="noStrike" cap="none" dirty="0">
                <a:solidFill>
                  <a:schemeClr val="dk1"/>
                </a:solidFill>
                <a:latin typeface="Cabin"/>
                <a:ea typeface="Cabin"/>
                <a:cs typeface="Cabin"/>
                <a:sym typeface="Cabin"/>
              </a:rPr>
              <a:t>: </a:t>
            </a:r>
          </a:p>
          <a:p>
            <a:pPr marL="0" marR="0" lvl="0" indent="0" algn="l" rtl="0">
              <a:lnSpc>
                <a:spcPct val="120000"/>
              </a:lnSpc>
              <a:spcBef>
                <a:spcPts val="800"/>
              </a:spcBef>
              <a:buClr>
                <a:schemeClr val="accent1"/>
              </a:buClr>
              <a:buSzPct val="25000"/>
              <a:buFont typeface="Arial"/>
              <a:buNone/>
            </a:pP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Please</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could</a:t>
            </a:r>
            <a:r>
              <a:rPr lang="es-ES" sz="1500" b="0" i="0" u="none" strike="noStrike" cap="none" dirty="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anybody</a:t>
            </a:r>
            <a:r>
              <a:rPr lang="es-ES" sz="1500" b="0" i="0" u="none" strike="noStrike" cap="none" dirty="0">
                <a:solidFill>
                  <a:srgbClr val="FF0000"/>
                </a:solidFill>
                <a:latin typeface="Cabin"/>
                <a:ea typeface="Cabin"/>
                <a:cs typeface="Cabin"/>
                <a:sym typeface="Cabin"/>
              </a:rPr>
              <a:t> </a:t>
            </a:r>
            <a:r>
              <a:rPr lang="es-ES" sz="1500" b="0" i="0" u="none" strike="noStrike" cap="none" dirty="0" err="1" smtClean="0">
                <a:solidFill>
                  <a:srgbClr val="FF0000"/>
                </a:solidFill>
                <a:latin typeface="Cabin"/>
                <a:ea typeface="Cabin"/>
                <a:cs typeface="Cabin"/>
                <a:sym typeface="Cabin"/>
              </a:rPr>
              <a:t>make</a:t>
            </a:r>
            <a:r>
              <a:rPr lang="es-ES" sz="1500" b="0" i="0" u="none" strike="noStrike" cap="none" dirty="0" smtClean="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us</a:t>
            </a:r>
            <a:r>
              <a:rPr lang="es-ES" sz="1500" b="0" i="0" u="none" strike="noStrike" cap="none" dirty="0">
                <a:solidFill>
                  <a:srgbClr val="FF0000"/>
                </a:solidFill>
                <a:latin typeface="Cabin"/>
                <a:ea typeface="Cabin"/>
                <a:cs typeface="Cabin"/>
                <a:sym typeface="Cabin"/>
              </a:rPr>
              <a:t> a </a:t>
            </a:r>
            <a:r>
              <a:rPr lang="es-ES" sz="1500" b="0" i="0" u="none" strike="noStrike" cap="none" dirty="0" err="1">
                <a:solidFill>
                  <a:srgbClr val="FF0000"/>
                </a:solidFill>
                <a:latin typeface="Cabin"/>
                <a:ea typeface="Cabin"/>
                <a:cs typeface="Cabin"/>
                <a:sym typeface="Cabin"/>
              </a:rPr>
              <a:t>demostration</a:t>
            </a:r>
            <a:r>
              <a:rPr lang="es-ES" sz="1500" b="0" i="0" u="none" strike="noStrike" cap="none" dirty="0">
                <a:solidFill>
                  <a:srgbClr val="FF0000"/>
                </a:solidFill>
                <a:latin typeface="Cabin"/>
                <a:ea typeface="Cabin"/>
                <a:cs typeface="Cabin"/>
                <a:sym typeface="Cabin"/>
              </a:rPr>
              <a:t> of a “</a:t>
            </a:r>
            <a:r>
              <a:rPr lang="es-ES" sz="1500" b="0" i="0" u="none" strike="noStrike" cap="none" dirty="0" err="1" smtClean="0">
                <a:solidFill>
                  <a:srgbClr val="FF0000"/>
                </a:solidFill>
                <a:latin typeface="Cabin"/>
                <a:ea typeface="Cabin"/>
                <a:cs typeface="Cabin"/>
                <a:sym typeface="Cabin"/>
              </a:rPr>
              <a:t>dynamic</a:t>
            </a:r>
            <a:r>
              <a:rPr lang="es-ES" sz="1500" b="0" i="0" u="none" strike="noStrike" cap="none" dirty="0" smtClean="0">
                <a:solidFill>
                  <a:srgbClr val="FF0000"/>
                </a:solidFill>
                <a:latin typeface="Cabin"/>
                <a:ea typeface="Cabin"/>
                <a:cs typeface="Cabin"/>
                <a:sym typeface="Cabin"/>
              </a:rPr>
              <a:t> </a:t>
            </a:r>
            <a:r>
              <a:rPr lang="es-ES" sz="1500" b="0" i="0" u="none" strike="noStrike" cap="none" dirty="0" err="1">
                <a:solidFill>
                  <a:srgbClr val="FF0000"/>
                </a:solidFill>
                <a:latin typeface="Cabin"/>
                <a:ea typeface="Cabin"/>
                <a:cs typeface="Cabin"/>
                <a:sym typeface="Cabin"/>
              </a:rPr>
              <a:t>possition</a:t>
            </a:r>
            <a:r>
              <a:rPr lang="es-ES" sz="1500" b="0" i="0" u="none" strike="noStrike" cap="none" dirty="0">
                <a:solidFill>
                  <a:srgbClr val="FF0000"/>
                </a:solidFill>
                <a:latin typeface="Cabin"/>
                <a:ea typeface="Cabin"/>
                <a:cs typeface="Cabin"/>
                <a:sym typeface="Cabin"/>
              </a:rPr>
              <a:t> of balance”?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lvl="0">
              <a:buSzPct val="25000"/>
            </a:pPr>
            <a:r>
              <a:rPr lang="es-ES" dirty="0"/>
              <a:t>STRATEGIES FOR MOTIVATING LEARNERS</a:t>
            </a:r>
            <a:endParaRPr sz="2400" b="0" i="0" u="none" strike="noStrike" cap="none" dirty="0">
              <a:solidFill>
                <a:schemeClr val="dk1"/>
              </a:solidFill>
              <a:latin typeface="Cabin"/>
              <a:ea typeface="Cabin"/>
              <a:cs typeface="Cabin"/>
              <a:sym typeface="Cabin"/>
            </a:endParaRPr>
          </a:p>
        </p:txBody>
      </p:sp>
      <p:sp>
        <p:nvSpPr>
          <p:cNvPr id="199" name="Shape 199"/>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0" marR="0" lvl="0" indent="0" algn="just" rtl="0">
              <a:lnSpc>
                <a:spcPct val="100000"/>
              </a:lnSpc>
              <a:spcBef>
                <a:spcPts val="0"/>
              </a:spcBef>
              <a:spcAft>
                <a:spcPts val="0"/>
              </a:spcAft>
              <a:buClr>
                <a:schemeClr val="accent1"/>
              </a:buClr>
              <a:buSzPct val="25000"/>
              <a:buFont typeface="Arial"/>
              <a:buNone/>
            </a:pPr>
            <a:r>
              <a:rPr lang="es-ES" sz="1400" b="1" i="0" u="sng" strike="noStrike" cap="none" dirty="0">
                <a:solidFill>
                  <a:schemeClr val="dk1"/>
                </a:solidFill>
                <a:latin typeface="Cabin"/>
                <a:ea typeface="Cabin"/>
                <a:cs typeface="Cabin"/>
                <a:sym typeface="Cabin"/>
              </a:rPr>
              <a:t>4.- GIVE LEARNERS A REASON FOR </a:t>
            </a:r>
            <a:r>
              <a:rPr lang="es-ES" sz="1400" b="1" i="0" u="sng" strike="noStrike" cap="none" dirty="0" smtClean="0">
                <a:solidFill>
                  <a:schemeClr val="dk1"/>
                </a:solidFill>
                <a:latin typeface="Cabin"/>
                <a:ea typeface="Cabin"/>
                <a:cs typeface="Cabin"/>
                <a:sym typeface="Cabin"/>
              </a:rPr>
              <a:t>COMMUNICATING </a:t>
            </a:r>
            <a:r>
              <a:rPr lang="es-ES" sz="1400" b="1" i="0" u="sng" strike="noStrike" cap="none" dirty="0">
                <a:solidFill>
                  <a:schemeClr val="dk1"/>
                </a:solidFill>
                <a:latin typeface="Cabin"/>
                <a:ea typeface="Cabin"/>
                <a:cs typeface="Cabin"/>
                <a:sym typeface="Cabin"/>
              </a:rPr>
              <a:t>WITH ONE ANOTHER.</a:t>
            </a:r>
          </a:p>
          <a:p>
            <a:pPr marL="0" marR="0" lvl="0" indent="0" algn="just" rtl="0">
              <a:lnSpc>
                <a:spcPct val="100000"/>
              </a:lnSpc>
              <a:spcBef>
                <a:spcPts val="800"/>
              </a:spcBef>
              <a:spcAft>
                <a:spcPts val="0"/>
              </a:spcAft>
              <a:buClr>
                <a:schemeClr val="accent1"/>
              </a:buClr>
              <a:buSzPct val="25000"/>
              <a:buFont typeface="Arial"/>
              <a:buNone/>
            </a:pPr>
            <a:r>
              <a:rPr lang="es-ES" sz="1400" b="1" i="0" u="sng" strike="noStrike" cap="none" dirty="0">
                <a:solidFill>
                  <a:schemeClr val="dk1"/>
                </a:solidFill>
                <a:latin typeface="Cabin"/>
                <a:ea typeface="Cabin"/>
                <a:cs typeface="Cabin"/>
                <a:sym typeface="Cabin"/>
              </a:rPr>
              <a:t>PROMOTE COMMUNICATION DURING THE GAMES BY INTRODUCING SPECIFIC TIMES TO DO IT</a:t>
            </a:r>
            <a:r>
              <a:rPr lang="es-ES" sz="1400" b="1" i="0" u="none" strike="noStrike" cap="none" dirty="0">
                <a:solidFill>
                  <a:schemeClr val="dk1"/>
                </a:solidFill>
                <a:latin typeface="Cabin"/>
                <a:ea typeface="Cabin"/>
                <a:cs typeface="Cabin"/>
                <a:sym typeface="Cabin"/>
              </a:rPr>
              <a:t>: </a:t>
            </a:r>
          </a:p>
          <a:p>
            <a:pPr marL="177800" marR="0" lvl="0" indent="-177800" algn="just" rtl="0">
              <a:lnSpc>
                <a:spcPct val="100000"/>
              </a:lnSpc>
              <a:spcBef>
                <a:spcPts val="800"/>
              </a:spcBef>
              <a:spcAft>
                <a:spcPts val="0"/>
              </a:spcAft>
              <a:buClr>
                <a:schemeClr val="accent1"/>
              </a:buClr>
              <a:buSzPct val="100000"/>
              <a:buFont typeface="Arial"/>
              <a:buChar char="-"/>
            </a:pPr>
            <a:r>
              <a:rPr lang="es-ES" sz="1400" b="0" i="0" u="none" strike="noStrike" cap="none" dirty="0">
                <a:solidFill>
                  <a:schemeClr val="dk1"/>
                </a:solidFill>
                <a:latin typeface="Cabin"/>
                <a:ea typeface="Cabin"/>
                <a:cs typeface="Cabin"/>
                <a:sym typeface="Cabin"/>
              </a:rPr>
              <a:t>A </a:t>
            </a:r>
            <a:r>
              <a:rPr lang="es-ES" sz="1400" b="0" i="0" u="none" strike="noStrike" cap="none" dirty="0" err="1">
                <a:solidFill>
                  <a:schemeClr val="dk1"/>
                </a:solidFill>
                <a:latin typeface="Cabin"/>
                <a:ea typeface="Cabin"/>
                <a:cs typeface="Cabin"/>
                <a:sym typeface="Cabin"/>
              </a:rPr>
              <a:t>chasing</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game</a:t>
            </a:r>
            <a:r>
              <a:rPr lang="es-ES" sz="1400" b="0" i="0" u="none" strike="noStrike" cap="none" dirty="0">
                <a:solidFill>
                  <a:schemeClr val="dk1"/>
                </a:solidFill>
                <a:latin typeface="Cabin"/>
                <a:ea typeface="Cabin"/>
                <a:cs typeface="Cabin"/>
                <a:sym typeface="Cabin"/>
              </a:rPr>
              <a:t> in </a:t>
            </a:r>
            <a:r>
              <a:rPr lang="es-ES" sz="1400" b="0" i="0" u="none" strike="noStrike" cap="none" dirty="0" err="1">
                <a:solidFill>
                  <a:schemeClr val="dk1"/>
                </a:solidFill>
                <a:latin typeface="Cabin"/>
                <a:ea typeface="Cabin"/>
                <a:cs typeface="Cabin"/>
                <a:sym typeface="Cabin"/>
              </a:rPr>
              <a:t>which</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pupils</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have</a:t>
            </a:r>
            <a:r>
              <a:rPr lang="es-ES" sz="1400" b="0" i="0" u="none" strike="noStrike" cap="none" dirty="0">
                <a:solidFill>
                  <a:schemeClr val="dk1"/>
                </a:solidFill>
                <a:latin typeface="Cabin"/>
                <a:ea typeface="Cabin"/>
                <a:cs typeface="Cabin"/>
                <a:sym typeface="Cabin"/>
              </a:rPr>
              <a:t> to </a:t>
            </a:r>
            <a:r>
              <a:rPr lang="es-ES" sz="1400" b="0" i="0" u="none" strike="noStrike" cap="none" dirty="0" err="1">
                <a:solidFill>
                  <a:schemeClr val="dk1"/>
                </a:solidFill>
                <a:latin typeface="Cabin"/>
                <a:ea typeface="Cabin"/>
                <a:cs typeface="Cabin"/>
                <a:sym typeface="Cabin"/>
              </a:rPr>
              <a:t>sit</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down</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when</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they</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get</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tagged</a:t>
            </a:r>
            <a:r>
              <a:rPr lang="es-ES" sz="1400" b="0" i="0" u="none" strike="noStrike" cap="none" dirty="0">
                <a:solidFill>
                  <a:schemeClr val="dk1"/>
                </a:solidFill>
                <a:latin typeface="Cabin"/>
                <a:ea typeface="Cabin"/>
                <a:cs typeface="Cabin"/>
                <a:sym typeface="Cabin"/>
              </a:rPr>
              <a:t> and are </a:t>
            </a:r>
            <a:r>
              <a:rPr lang="es-ES" sz="1400" b="0" i="0" u="none" strike="noStrike" cap="none" dirty="0" err="1">
                <a:solidFill>
                  <a:schemeClr val="dk1"/>
                </a:solidFill>
                <a:latin typeface="Cabin"/>
                <a:ea typeface="Cabin"/>
                <a:cs typeface="Cabin"/>
                <a:sym typeface="Cabin"/>
              </a:rPr>
              <a:t>not</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allowed</a:t>
            </a:r>
            <a:r>
              <a:rPr lang="es-ES" sz="1400" b="0" i="0" u="none" strike="noStrike" cap="none" dirty="0">
                <a:solidFill>
                  <a:schemeClr val="dk1"/>
                </a:solidFill>
                <a:latin typeface="Cabin"/>
                <a:ea typeface="Cabin"/>
                <a:cs typeface="Cabin"/>
                <a:sym typeface="Cabin"/>
              </a:rPr>
              <a:t> to </a:t>
            </a:r>
            <a:r>
              <a:rPr lang="es-ES" sz="1400" b="0" i="0" u="none" strike="noStrike" cap="none" dirty="0" err="1">
                <a:solidFill>
                  <a:schemeClr val="dk1"/>
                </a:solidFill>
                <a:latin typeface="Cabin"/>
                <a:ea typeface="Cabin"/>
                <a:cs typeface="Cabin"/>
                <a:sym typeface="Cabin"/>
              </a:rPr>
              <a:t>move</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They</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only</a:t>
            </a:r>
            <a:r>
              <a:rPr lang="es-ES" sz="1400" b="0" i="0" u="none" strike="noStrike" cap="none" dirty="0">
                <a:solidFill>
                  <a:schemeClr val="dk1"/>
                </a:solidFill>
                <a:latin typeface="Cabin"/>
                <a:ea typeface="Cabin"/>
                <a:cs typeface="Cabin"/>
                <a:sym typeface="Cabin"/>
              </a:rPr>
              <a:t> can be </a:t>
            </a:r>
            <a:r>
              <a:rPr lang="es-ES" sz="1400" b="0" i="0" u="none" strike="noStrike" cap="none" dirty="0" err="1">
                <a:solidFill>
                  <a:schemeClr val="dk1"/>
                </a:solidFill>
                <a:latin typeface="Cabin"/>
                <a:ea typeface="Cabin"/>
                <a:cs typeface="Cabin"/>
                <a:sym typeface="Cabin"/>
              </a:rPr>
              <a:t>saved</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while</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answering</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properly</a:t>
            </a:r>
            <a:r>
              <a:rPr lang="es-ES" sz="1400" b="0" i="0" u="none" strike="noStrike" cap="none" dirty="0">
                <a:solidFill>
                  <a:schemeClr val="dk1"/>
                </a:solidFill>
                <a:latin typeface="Cabin"/>
                <a:ea typeface="Cabin"/>
                <a:cs typeface="Cabin"/>
                <a:sym typeface="Cabin"/>
              </a:rPr>
              <a:t> a </a:t>
            </a:r>
            <a:r>
              <a:rPr lang="es-ES" sz="1400" b="0" i="0" u="none" strike="noStrike" cap="none" dirty="0" err="1">
                <a:solidFill>
                  <a:schemeClr val="dk1"/>
                </a:solidFill>
                <a:latin typeface="Cabin"/>
                <a:ea typeface="Cabin"/>
                <a:cs typeface="Cabin"/>
                <a:sym typeface="Cabin"/>
              </a:rPr>
              <a:t>question</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made</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by</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any</a:t>
            </a:r>
            <a:r>
              <a:rPr lang="es-ES" sz="1400" b="0" i="0" u="none" strike="noStrike" cap="none" dirty="0">
                <a:solidFill>
                  <a:schemeClr val="dk1"/>
                </a:solidFill>
                <a:latin typeface="Cabin"/>
                <a:ea typeface="Cabin"/>
                <a:cs typeface="Cabin"/>
                <a:sym typeface="Cabin"/>
              </a:rPr>
              <a:t> of </a:t>
            </a:r>
            <a:r>
              <a:rPr lang="es-ES" sz="1400" b="0" i="0" u="none" strike="noStrike" cap="none" dirty="0" err="1">
                <a:solidFill>
                  <a:schemeClr val="dk1"/>
                </a:solidFill>
                <a:latin typeface="Cabin"/>
                <a:ea typeface="Cabin"/>
                <a:cs typeface="Cabin"/>
                <a:sym typeface="Cabin"/>
              </a:rPr>
              <a:t>their</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classmates</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This</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question</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could</a:t>
            </a:r>
            <a:r>
              <a:rPr lang="es-ES" sz="1400" b="0" i="0" u="none" strike="noStrike" cap="none" dirty="0">
                <a:solidFill>
                  <a:schemeClr val="dk1"/>
                </a:solidFill>
                <a:latin typeface="Cabin"/>
                <a:ea typeface="Cabin"/>
                <a:cs typeface="Cabin"/>
                <a:sym typeface="Cabin"/>
              </a:rPr>
              <a:t> be </a:t>
            </a:r>
            <a:r>
              <a:rPr lang="es-ES" sz="1400" b="0" i="0" u="none" strike="noStrike" cap="none" dirty="0" err="1">
                <a:solidFill>
                  <a:schemeClr val="dk1"/>
                </a:solidFill>
                <a:latin typeface="Cabin"/>
                <a:ea typeface="Cabin"/>
                <a:cs typeface="Cabin"/>
                <a:sym typeface="Cabin"/>
              </a:rPr>
              <a:t>related</a:t>
            </a:r>
            <a:r>
              <a:rPr lang="es-ES" sz="1400" b="0" i="0" u="none" strike="noStrike" cap="none" dirty="0">
                <a:solidFill>
                  <a:schemeClr val="dk1"/>
                </a:solidFill>
                <a:latin typeface="Cabin"/>
                <a:ea typeface="Cabin"/>
                <a:cs typeface="Cabin"/>
                <a:sym typeface="Cabin"/>
              </a:rPr>
              <a:t> to </a:t>
            </a:r>
            <a:r>
              <a:rPr lang="es-ES" sz="1400" b="0" i="0" u="none" strike="noStrike" cap="none" dirty="0" err="1">
                <a:solidFill>
                  <a:schemeClr val="dk1"/>
                </a:solidFill>
                <a:latin typeface="Cabin"/>
                <a:ea typeface="Cabin"/>
                <a:cs typeface="Cabin"/>
                <a:sym typeface="Cabin"/>
              </a:rPr>
              <a:t>the</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contents</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that</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the</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students</a:t>
            </a:r>
            <a:r>
              <a:rPr lang="es-ES" sz="1400" b="0" i="0" u="none" strike="noStrike" cap="none" dirty="0">
                <a:solidFill>
                  <a:schemeClr val="dk1"/>
                </a:solidFill>
                <a:latin typeface="Cabin"/>
                <a:ea typeface="Cabin"/>
                <a:cs typeface="Cabin"/>
                <a:sym typeface="Cabin"/>
              </a:rPr>
              <a:t> are </a:t>
            </a:r>
            <a:r>
              <a:rPr lang="es-ES" sz="1400" b="0" i="0" u="none" strike="noStrike" cap="none" dirty="0" err="1">
                <a:solidFill>
                  <a:schemeClr val="dk1"/>
                </a:solidFill>
                <a:latin typeface="Cabin"/>
                <a:ea typeface="Cabin"/>
                <a:cs typeface="Cabin"/>
                <a:sym typeface="Cabin"/>
              </a:rPr>
              <a:t>working</a:t>
            </a:r>
            <a:r>
              <a:rPr lang="es-ES" sz="1400" b="0" i="0" u="none" strike="noStrike" cap="none" dirty="0">
                <a:solidFill>
                  <a:schemeClr val="dk1"/>
                </a:solidFill>
                <a:latin typeface="Cabin"/>
                <a:ea typeface="Cabin"/>
                <a:cs typeface="Cabin"/>
                <a:sym typeface="Cabin"/>
              </a:rPr>
              <a:t> in </a:t>
            </a:r>
            <a:r>
              <a:rPr lang="es-ES" sz="1400" b="0" i="0" u="none" strike="noStrike" cap="none" dirty="0" err="1">
                <a:solidFill>
                  <a:schemeClr val="dk1"/>
                </a:solidFill>
                <a:latin typeface="Cabin"/>
                <a:ea typeface="Cabin"/>
                <a:cs typeface="Cabin"/>
                <a:sym typeface="Cabin"/>
              </a:rPr>
              <a:t>other</a:t>
            </a: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chemeClr val="dk1"/>
                </a:solidFill>
                <a:latin typeface="Cabin"/>
                <a:ea typeface="Cabin"/>
                <a:cs typeface="Cabin"/>
                <a:sym typeface="Cabin"/>
              </a:rPr>
              <a:t>subjects</a:t>
            </a:r>
            <a:r>
              <a:rPr lang="es-ES" sz="1400" b="0" i="0" u="none" strike="noStrike" cap="none" dirty="0">
                <a:solidFill>
                  <a:schemeClr val="dk1"/>
                </a:solidFill>
                <a:latin typeface="Cabin"/>
                <a:ea typeface="Cabin"/>
                <a:cs typeface="Cabin"/>
                <a:sym typeface="Cabin"/>
              </a:rPr>
              <a:t>: </a:t>
            </a:r>
            <a:r>
              <a:rPr lang="es-ES" sz="1400" dirty="0" smtClean="0"/>
              <a:t>i.e. </a:t>
            </a:r>
            <a:r>
              <a:rPr lang="es-ES" sz="1400" b="0" i="0" u="none" strike="noStrike" cap="none" dirty="0" smtClean="0">
                <a:solidFill>
                  <a:schemeClr val="dk1"/>
                </a:solidFill>
                <a:latin typeface="Cabin"/>
                <a:ea typeface="Cabin"/>
                <a:cs typeface="Cabin"/>
                <a:sym typeface="Cabin"/>
              </a:rPr>
              <a:t> </a:t>
            </a:r>
            <a:r>
              <a:rPr lang="es-ES" sz="1400" b="0" i="0" u="none" strike="noStrike" cap="none" dirty="0">
                <a:solidFill>
                  <a:schemeClr val="dk1"/>
                </a:solidFill>
                <a:latin typeface="Cabin"/>
                <a:ea typeface="Cabin"/>
                <a:cs typeface="Cabin"/>
                <a:sym typeface="Cabin"/>
              </a:rPr>
              <a:t>SCIENCES.</a:t>
            </a:r>
          </a:p>
          <a:p>
            <a:pPr marL="0" marR="0" lvl="0" indent="0" algn="just" rtl="0">
              <a:lnSpc>
                <a:spcPct val="100000"/>
              </a:lnSpc>
              <a:spcBef>
                <a:spcPts val="800"/>
              </a:spcBef>
              <a:spcAft>
                <a:spcPts val="0"/>
              </a:spcAft>
              <a:buClr>
                <a:schemeClr val="accent1"/>
              </a:buClr>
              <a:buSzPct val="25000"/>
              <a:buFont typeface="Arial"/>
              <a:buNone/>
            </a:pP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rgbClr val="0070C0"/>
                </a:solidFill>
                <a:latin typeface="Cabin"/>
                <a:ea typeface="Cabin"/>
                <a:cs typeface="Cabin"/>
                <a:sym typeface="Cabin"/>
              </a:rPr>
              <a:t>Could</a:t>
            </a:r>
            <a:r>
              <a:rPr lang="es-ES" sz="1400" b="0" i="0" u="none" strike="noStrike" cap="none" dirty="0">
                <a:solidFill>
                  <a:srgbClr val="0070C0"/>
                </a:solidFill>
                <a:latin typeface="Cabin"/>
                <a:ea typeface="Cabin"/>
                <a:cs typeface="Cabin"/>
                <a:sym typeface="Cabin"/>
              </a:rPr>
              <a:t> </a:t>
            </a:r>
            <a:r>
              <a:rPr lang="es-ES" sz="1400" b="0" i="0" u="none" strike="noStrike" cap="none" dirty="0" err="1">
                <a:solidFill>
                  <a:srgbClr val="0070C0"/>
                </a:solidFill>
                <a:latin typeface="Cabin"/>
                <a:ea typeface="Cabin"/>
                <a:cs typeface="Cabin"/>
                <a:sym typeface="Cabin"/>
              </a:rPr>
              <a:t>you</a:t>
            </a:r>
            <a:r>
              <a:rPr lang="es-ES" sz="1400" b="0" i="0" u="none" strike="noStrike" cap="none" dirty="0">
                <a:solidFill>
                  <a:srgbClr val="0070C0"/>
                </a:solidFill>
                <a:latin typeface="Cabin"/>
                <a:ea typeface="Cabin"/>
                <a:cs typeface="Cabin"/>
                <a:sym typeface="Cabin"/>
              </a:rPr>
              <a:t> </a:t>
            </a:r>
            <a:r>
              <a:rPr lang="es-ES" sz="1400" b="0" i="0" u="none" strike="noStrike" cap="none" dirty="0" err="1">
                <a:solidFill>
                  <a:srgbClr val="0070C0"/>
                </a:solidFill>
                <a:latin typeface="Cabin"/>
                <a:ea typeface="Cabin"/>
                <a:cs typeface="Cabin"/>
                <a:sym typeface="Cabin"/>
              </a:rPr>
              <a:t>tell</a:t>
            </a:r>
            <a:r>
              <a:rPr lang="es-ES" sz="1400" b="0" i="0" u="none" strike="noStrike" cap="none" dirty="0">
                <a:solidFill>
                  <a:srgbClr val="0070C0"/>
                </a:solidFill>
                <a:latin typeface="Cabin"/>
                <a:ea typeface="Cabin"/>
                <a:cs typeface="Cabin"/>
                <a:sym typeface="Cabin"/>
              </a:rPr>
              <a:t> me </a:t>
            </a:r>
            <a:r>
              <a:rPr lang="es-ES" sz="1400" b="0" i="0" u="none" strike="noStrike" cap="none" dirty="0" err="1">
                <a:solidFill>
                  <a:srgbClr val="0070C0"/>
                </a:solidFill>
                <a:latin typeface="Cabin"/>
                <a:ea typeface="Cabin"/>
                <a:cs typeface="Cabin"/>
                <a:sym typeface="Cabin"/>
              </a:rPr>
              <a:t>three</a:t>
            </a:r>
            <a:r>
              <a:rPr lang="es-ES" sz="1400" b="0" i="0" u="none" strike="noStrike" cap="none" dirty="0">
                <a:solidFill>
                  <a:srgbClr val="0070C0"/>
                </a:solidFill>
                <a:latin typeface="Cabin"/>
                <a:ea typeface="Cabin"/>
                <a:cs typeface="Cabin"/>
                <a:sym typeface="Cabin"/>
              </a:rPr>
              <a:t> </a:t>
            </a:r>
            <a:r>
              <a:rPr lang="es-ES" sz="1400" b="0" i="0" u="none" strike="noStrike" cap="none" dirty="0" err="1">
                <a:solidFill>
                  <a:srgbClr val="0070C0"/>
                </a:solidFill>
                <a:latin typeface="Cabin"/>
                <a:ea typeface="Cabin"/>
                <a:cs typeface="Cabin"/>
                <a:sym typeface="Cabin"/>
              </a:rPr>
              <a:t>different</a:t>
            </a:r>
            <a:r>
              <a:rPr lang="es-ES" sz="1400" b="0" i="0" u="none" strike="noStrike" cap="none" dirty="0">
                <a:solidFill>
                  <a:srgbClr val="0070C0"/>
                </a:solidFill>
                <a:latin typeface="Cabin"/>
                <a:ea typeface="Cabin"/>
                <a:cs typeface="Cabin"/>
                <a:sym typeface="Cabin"/>
              </a:rPr>
              <a:t> </a:t>
            </a:r>
            <a:r>
              <a:rPr lang="es-ES" sz="1400" b="0" i="0" u="none" strike="noStrike" cap="none" dirty="0" err="1">
                <a:solidFill>
                  <a:srgbClr val="0070C0"/>
                </a:solidFill>
                <a:latin typeface="Cabin"/>
                <a:ea typeface="Cabin"/>
                <a:cs typeface="Cabin"/>
                <a:sym typeface="Cabin"/>
              </a:rPr>
              <a:t>joints</a:t>
            </a:r>
            <a:r>
              <a:rPr lang="es-ES" sz="1400" b="0" i="0" u="none" strike="noStrike" cap="none" dirty="0">
                <a:solidFill>
                  <a:srgbClr val="0070C0"/>
                </a:solidFill>
                <a:latin typeface="Cabin"/>
                <a:ea typeface="Cabin"/>
                <a:cs typeface="Cabin"/>
                <a:sym typeface="Cabin"/>
              </a:rPr>
              <a:t> of </a:t>
            </a:r>
            <a:r>
              <a:rPr lang="es-ES" sz="1400" b="0" i="0" u="none" strike="noStrike" cap="none" dirty="0" err="1">
                <a:solidFill>
                  <a:srgbClr val="0070C0"/>
                </a:solidFill>
                <a:latin typeface="Cabin"/>
                <a:ea typeface="Cabin"/>
                <a:cs typeface="Cabin"/>
                <a:sym typeface="Cabin"/>
              </a:rPr>
              <a:t>our</a:t>
            </a:r>
            <a:r>
              <a:rPr lang="es-ES" sz="1400" b="0" i="0" u="none" strike="noStrike" cap="none" dirty="0">
                <a:solidFill>
                  <a:srgbClr val="0070C0"/>
                </a:solidFill>
                <a:latin typeface="Cabin"/>
                <a:ea typeface="Cabin"/>
                <a:cs typeface="Cabin"/>
                <a:sym typeface="Cabin"/>
              </a:rPr>
              <a:t> </a:t>
            </a:r>
            <a:r>
              <a:rPr lang="es-ES" sz="1400" b="0" i="0" u="none" strike="noStrike" cap="none" dirty="0" err="1">
                <a:solidFill>
                  <a:srgbClr val="0070C0"/>
                </a:solidFill>
                <a:latin typeface="Cabin"/>
                <a:ea typeface="Cabin"/>
                <a:cs typeface="Cabin"/>
                <a:sym typeface="Cabin"/>
              </a:rPr>
              <a:t>body</a:t>
            </a:r>
            <a:r>
              <a:rPr lang="es-ES" sz="1400" b="0" i="0" u="none" strike="noStrike" cap="none" dirty="0">
                <a:solidFill>
                  <a:srgbClr val="0070C0"/>
                </a:solidFill>
                <a:latin typeface="Cabin"/>
                <a:ea typeface="Cabin"/>
                <a:cs typeface="Cabin"/>
                <a:sym typeface="Cabin"/>
              </a:rPr>
              <a:t>?</a:t>
            </a:r>
          </a:p>
          <a:p>
            <a:pPr marL="0" marR="0" lvl="0" indent="0" algn="just" rtl="0">
              <a:lnSpc>
                <a:spcPct val="100000"/>
              </a:lnSpc>
              <a:spcBef>
                <a:spcPts val="800"/>
              </a:spcBef>
              <a:buClr>
                <a:schemeClr val="accent1"/>
              </a:buClr>
              <a:buSzPct val="25000"/>
              <a:buFont typeface="Arial"/>
              <a:buNone/>
            </a:pPr>
            <a:r>
              <a:rPr lang="es-ES" sz="1400" b="0" i="0" u="none" strike="noStrike" cap="none" dirty="0">
                <a:solidFill>
                  <a:schemeClr val="dk1"/>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Would</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you</a:t>
            </a:r>
            <a:r>
              <a:rPr lang="es-ES" sz="1400" b="0" i="0" u="none" strike="noStrike" cap="none" dirty="0">
                <a:solidFill>
                  <a:srgbClr val="00B050"/>
                </a:solidFill>
                <a:latin typeface="Cabin"/>
                <a:ea typeface="Cabin"/>
                <a:cs typeface="Cabin"/>
                <a:sym typeface="Cabin"/>
              </a:rPr>
              <a:t> be </a:t>
            </a:r>
            <a:r>
              <a:rPr lang="es-ES" sz="1400" b="0" i="0" u="none" strike="noStrike" cap="none" dirty="0" err="1">
                <a:solidFill>
                  <a:srgbClr val="00B050"/>
                </a:solidFill>
                <a:latin typeface="Cabin"/>
                <a:ea typeface="Cabin"/>
                <a:cs typeface="Cabin"/>
                <a:sym typeface="Cabin"/>
              </a:rPr>
              <a:t>able</a:t>
            </a:r>
            <a:r>
              <a:rPr lang="es-ES" sz="1400" b="0" i="0" u="none" strike="noStrike" cap="none" dirty="0">
                <a:solidFill>
                  <a:srgbClr val="00B050"/>
                </a:solidFill>
                <a:latin typeface="Cabin"/>
                <a:ea typeface="Cabin"/>
                <a:cs typeface="Cabin"/>
                <a:sym typeface="Cabin"/>
              </a:rPr>
              <a:t> to </a:t>
            </a:r>
            <a:r>
              <a:rPr lang="es-ES" sz="1400" b="0" i="0" u="none" strike="noStrike" cap="none" dirty="0" err="1">
                <a:solidFill>
                  <a:srgbClr val="00B050"/>
                </a:solidFill>
                <a:latin typeface="Cabin"/>
                <a:ea typeface="Cabin"/>
                <a:cs typeface="Cabin"/>
                <a:sym typeface="Cabin"/>
              </a:rPr>
              <a:t>name</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the</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different</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types</a:t>
            </a:r>
            <a:r>
              <a:rPr lang="es-ES" sz="1400" b="0" i="0" u="none" strike="noStrike" cap="none" dirty="0">
                <a:solidFill>
                  <a:srgbClr val="00B050"/>
                </a:solidFill>
                <a:latin typeface="Cabin"/>
                <a:ea typeface="Cabin"/>
                <a:cs typeface="Cabin"/>
                <a:sym typeface="Cabin"/>
              </a:rPr>
              <a:t> of </a:t>
            </a:r>
            <a:r>
              <a:rPr lang="es-ES" sz="1400" b="0" i="0" u="none" strike="noStrike" cap="none" dirty="0" err="1">
                <a:solidFill>
                  <a:srgbClr val="00B050"/>
                </a:solidFill>
                <a:latin typeface="Cabin"/>
                <a:ea typeface="Cabin"/>
                <a:cs typeface="Cabin"/>
                <a:sym typeface="Cabin"/>
              </a:rPr>
              <a:t>nutrients</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that</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provide</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us</a:t>
            </a:r>
            <a:r>
              <a:rPr lang="es-ES" sz="1400" b="0" i="0" u="none" strike="noStrike" cap="none" dirty="0">
                <a:solidFill>
                  <a:srgbClr val="00B050"/>
                </a:solidFill>
                <a:latin typeface="Cabin"/>
                <a:ea typeface="Cabin"/>
                <a:cs typeface="Cabin"/>
                <a:sym typeface="Cabin"/>
              </a:rPr>
              <a:t> </a:t>
            </a:r>
            <a:r>
              <a:rPr lang="es-ES" sz="1400" b="0" i="0" u="none" strike="noStrike" cap="none" dirty="0" err="1">
                <a:solidFill>
                  <a:srgbClr val="00B050"/>
                </a:solidFill>
                <a:latin typeface="Cabin"/>
                <a:ea typeface="Cabin"/>
                <a:cs typeface="Cabin"/>
                <a:sym typeface="Cabin"/>
              </a:rPr>
              <a:t>energy</a:t>
            </a:r>
            <a:r>
              <a:rPr lang="es-ES" sz="1400" b="0" i="0" u="none" strike="noStrike" cap="none" dirty="0">
                <a:solidFill>
                  <a:srgbClr val="00B050"/>
                </a:solidFill>
                <a:latin typeface="Cabin"/>
                <a:ea typeface="Cabin"/>
                <a:cs typeface="Cabin"/>
                <a:sym typeface="Cabin"/>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1813334" y="601723"/>
            <a:ext cx="6477900" cy="1906200"/>
          </a:xfrm>
          <a:prstGeom prst="rect">
            <a:avLst/>
          </a:prstGeom>
        </p:spPr>
        <p:txBody>
          <a:bodyPr lIns="68575" tIns="68575" rIns="68575" bIns="68575" anchor="b" anchorCtr="0">
            <a:noAutofit/>
          </a:bodyPr>
          <a:lstStyle/>
          <a:p>
            <a:pPr lvl="0" rtl="0">
              <a:spcBef>
                <a:spcPts val="0"/>
              </a:spcBef>
              <a:buNone/>
            </a:pPr>
            <a:r>
              <a:rPr lang="es-ES" sz="2800" dirty="0"/>
              <a:t>INTRODUCTORY ACTIVITIES</a:t>
            </a:r>
            <a:r>
              <a:rPr lang="es-ES" sz="3200" dirty="0"/>
              <a:t>	</a:t>
            </a:r>
          </a:p>
        </p:txBody>
      </p:sp>
      <p:sp>
        <p:nvSpPr>
          <p:cNvPr id="205" name="Shape 205"/>
          <p:cNvSpPr txBox="1">
            <a:spLocks noGrp="1"/>
          </p:cNvSpPr>
          <p:nvPr>
            <p:ph type="subTitle" idx="1"/>
          </p:nvPr>
        </p:nvSpPr>
        <p:spPr>
          <a:xfrm>
            <a:off x="1813335" y="2648402"/>
            <a:ext cx="6477900" cy="733199"/>
          </a:xfrm>
          <a:prstGeom prst="rect">
            <a:avLst/>
          </a:prstGeom>
        </p:spPr>
        <p:txBody>
          <a:bodyPr lIns="68575" tIns="68575" rIns="68575" bIns="68575" anchor="t" anchorCtr="0">
            <a:noAutofit/>
          </a:bodyPr>
          <a:lstStyle/>
          <a:p>
            <a:pPr lvl="0" algn="just" rtl="0">
              <a:spcBef>
                <a:spcPts val="0"/>
              </a:spcBef>
              <a:buNone/>
            </a:pPr>
            <a:r>
              <a:rPr lang="es-ES" dirty="0" err="1"/>
              <a:t>A</a:t>
            </a:r>
            <a:r>
              <a:rPr lang="es-ES" dirty="0" err="1" smtClean="0"/>
              <a:t>ctivities</a:t>
            </a:r>
            <a:r>
              <a:rPr lang="es-ES" dirty="0" smtClean="0"/>
              <a:t> </a:t>
            </a:r>
            <a:r>
              <a:rPr lang="es-ES" dirty="0" err="1"/>
              <a:t>t</a:t>
            </a:r>
            <a:r>
              <a:rPr lang="es-ES" dirty="0" err="1" smtClean="0"/>
              <a:t>hat</a:t>
            </a:r>
            <a:r>
              <a:rPr lang="es-ES" dirty="0" smtClean="0"/>
              <a:t> </a:t>
            </a:r>
            <a:r>
              <a:rPr lang="es-ES" dirty="0" err="1" smtClean="0"/>
              <a:t>we</a:t>
            </a:r>
            <a:r>
              <a:rPr lang="es-ES" dirty="0" smtClean="0"/>
              <a:t> </a:t>
            </a:r>
            <a:r>
              <a:rPr lang="es-ES" dirty="0"/>
              <a:t>can use </a:t>
            </a:r>
            <a:r>
              <a:rPr lang="es-ES" dirty="0" err="1"/>
              <a:t>when</a:t>
            </a:r>
            <a:r>
              <a:rPr lang="es-ES" dirty="0"/>
              <a:t> </a:t>
            </a:r>
            <a:r>
              <a:rPr lang="es-ES" dirty="0" err="1" smtClean="0"/>
              <a:t>starting</a:t>
            </a:r>
            <a:r>
              <a:rPr lang="es-ES" dirty="0" smtClean="0"/>
              <a:t> </a:t>
            </a:r>
            <a:r>
              <a:rPr lang="es-ES" dirty="0"/>
              <a:t>a </a:t>
            </a:r>
            <a:r>
              <a:rPr lang="es-ES" dirty="0" err="1"/>
              <a:t>class</a:t>
            </a:r>
            <a:r>
              <a:rPr lang="es-ES" dirty="0"/>
              <a:t> </a:t>
            </a:r>
            <a:r>
              <a:rPr lang="es-ES" dirty="0" err="1"/>
              <a:t>or</a:t>
            </a:r>
            <a:r>
              <a:rPr lang="es-ES" dirty="0"/>
              <a:t> </a:t>
            </a:r>
            <a:r>
              <a:rPr lang="es-ES" dirty="0" err="1" smtClean="0"/>
              <a:t>introducing</a:t>
            </a:r>
            <a:r>
              <a:rPr lang="es-ES" dirty="0" smtClean="0"/>
              <a:t> </a:t>
            </a:r>
            <a:r>
              <a:rPr lang="es-ES" dirty="0"/>
              <a:t>a new </a:t>
            </a:r>
            <a:r>
              <a:rPr lang="es-ES" dirty="0" err="1"/>
              <a:t>language</a:t>
            </a:r>
            <a:r>
              <a:rPr lang="es-ES" dirty="0"/>
              <a:t>.</a:t>
            </a:r>
          </a:p>
          <a:p>
            <a:pPr lvl="0" algn="just" rtl="0">
              <a:spcBef>
                <a:spcPts val="0"/>
              </a:spcBef>
              <a:buNone/>
            </a:pPr>
            <a:r>
              <a:rPr lang="es-ES" dirty="0" err="1"/>
              <a:t>The</a:t>
            </a:r>
            <a:r>
              <a:rPr lang="es-ES" dirty="0"/>
              <a:t> </a:t>
            </a:r>
            <a:r>
              <a:rPr lang="es-ES" dirty="0" err="1"/>
              <a:t>teacher’s</a:t>
            </a:r>
            <a:r>
              <a:rPr lang="es-ES" dirty="0"/>
              <a:t> </a:t>
            </a:r>
            <a:r>
              <a:rPr lang="es-ES" dirty="0" err="1"/>
              <a:t>actions</a:t>
            </a:r>
            <a:r>
              <a:rPr lang="es-ES" dirty="0"/>
              <a:t> </a:t>
            </a:r>
            <a:r>
              <a:rPr lang="es-ES" dirty="0" err="1" smtClean="0"/>
              <a:t>could</a:t>
            </a:r>
            <a:r>
              <a:rPr lang="es-ES" dirty="0" smtClean="0"/>
              <a:t> </a:t>
            </a:r>
            <a:r>
              <a:rPr lang="es-ES" dirty="0"/>
              <a:t>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68575" tIns="68575" rIns="68575" bIns="68575" anchor="t" anchorCtr="0">
            <a:noAutofit/>
          </a:bodyPr>
          <a:lstStyle/>
          <a:p>
            <a:pPr marL="228600" lvl="0" rtl="0">
              <a:spcBef>
                <a:spcPts val="0"/>
              </a:spcBef>
            </a:pPr>
            <a:r>
              <a:rPr lang="es-ES" dirty="0" smtClean="0"/>
              <a:t>1. </a:t>
            </a:r>
            <a:r>
              <a:rPr lang="es-ES" u="sng" dirty="0" smtClean="0"/>
              <a:t>DOING </a:t>
            </a:r>
            <a:r>
              <a:rPr lang="es-ES" u="sng" dirty="0"/>
              <a:t>A </a:t>
            </a:r>
            <a:r>
              <a:rPr lang="es-ES" u="sng" dirty="0" smtClean="0"/>
              <a:t>WARM - UP</a:t>
            </a:r>
            <a:r>
              <a:rPr lang="es-ES" dirty="0" smtClean="0"/>
              <a:t>:</a:t>
            </a:r>
            <a:r>
              <a:rPr lang="es-ES" dirty="0"/>
              <a:t>		</a:t>
            </a:r>
          </a:p>
        </p:txBody>
      </p:sp>
      <p:sp>
        <p:nvSpPr>
          <p:cNvPr id="211" name="Shape 211"/>
          <p:cNvSpPr txBox="1">
            <a:spLocks noGrp="1"/>
          </p:cNvSpPr>
          <p:nvPr>
            <p:ph type="body" idx="1"/>
          </p:nvPr>
        </p:nvSpPr>
        <p:spPr>
          <a:xfrm>
            <a:off x="311700" y="1152475"/>
            <a:ext cx="8520600" cy="3416400"/>
          </a:xfrm>
          <a:prstGeom prst="rect">
            <a:avLst/>
          </a:prstGeom>
        </p:spPr>
        <p:txBody>
          <a:bodyPr lIns="68575" tIns="68575" rIns="68575" bIns="68575" anchor="t" anchorCtr="0">
            <a:noAutofit/>
          </a:bodyPr>
          <a:lstStyle/>
          <a:p>
            <a:pPr lvl="0" algn="just" rtl="0">
              <a:spcBef>
                <a:spcPts val="0"/>
              </a:spcBef>
              <a:buNone/>
            </a:pPr>
            <a:r>
              <a:rPr lang="es-ES" dirty="0" err="1"/>
              <a:t>The</a:t>
            </a:r>
            <a:r>
              <a:rPr lang="es-ES" dirty="0"/>
              <a:t> </a:t>
            </a:r>
            <a:r>
              <a:rPr lang="es-ES" dirty="0" err="1"/>
              <a:t>teacher</a:t>
            </a:r>
            <a:r>
              <a:rPr lang="es-ES" dirty="0"/>
              <a:t> </a:t>
            </a:r>
            <a:r>
              <a:rPr lang="es-ES" dirty="0" err="1"/>
              <a:t>does</a:t>
            </a:r>
            <a:r>
              <a:rPr lang="es-ES" dirty="0"/>
              <a:t> a short </a:t>
            </a:r>
            <a:r>
              <a:rPr lang="es-ES" dirty="0" err="1"/>
              <a:t>game</a:t>
            </a:r>
            <a:r>
              <a:rPr lang="es-ES" dirty="0"/>
              <a:t> </a:t>
            </a:r>
            <a:r>
              <a:rPr lang="es-ES" dirty="0" err="1"/>
              <a:t>with</a:t>
            </a:r>
            <a:r>
              <a:rPr lang="es-ES" dirty="0"/>
              <a:t> </a:t>
            </a:r>
            <a:r>
              <a:rPr lang="es-ES" dirty="0" err="1"/>
              <a:t>students</a:t>
            </a:r>
            <a:r>
              <a:rPr lang="es-ES" dirty="0"/>
              <a:t> to </a:t>
            </a:r>
            <a:r>
              <a:rPr lang="es-ES" dirty="0" err="1"/>
              <a:t>give</a:t>
            </a:r>
            <a:r>
              <a:rPr lang="es-ES" dirty="0"/>
              <a:t> </a:t>
            </a:r>
            <a:r>
              <a:rPr lang="es-ES" dirty="0" err="1"/>
              <a:t>them</a:t>
            </a:r>
            <a:r>
              <a:rPr lang="es-ES" dirty="0"/>
              <a:t> </a:t>
            </a:r>
            <a:r>
              <a:rPr lang="es-ES" dirty="0" err="1"/>
              <a:t>energy</a:t>
            </a:r>
            <a:r>
              <a:rPr lang="es-ES" dirty="0" smtClean="0"/>
              <a:t>.</a:t>
            </a:r>
          </a:p>
          <a:p>
            <a:pPr lvl="0" algn="just" rtl="0">
              <a:spcBef>
                <a:spcPts val="0"/>
              </a:spcBef>
              <a:buNone/>
            </a:pPr>
            <a:endParaRPr lang="es-ES" dirty="0"/>
          </a:p>
          <a:p>
            <a:pPr lvl="0" algn="just" rtl="0">
              <a:spcBef>
                <a:spcPts val="0"/>
              </a:spcBef>
              <a:buNone/>
            </a:pPr>
            <a:r>
              <a:rPr lang="es-ES" b="1" dirty="0">
                <a:solidFill>
                  <a:srgbClr val="000000"/>
                </a:solidFill>
              </a:rPr>
              <a:t>SIMONS SAYS…</a:t>
            </a:r>
          </a:p>
          <a:p>
            <a:pPr lvl="0" algn="just" rtl="0">
              <a:spcBef>
                <a:spcPts val="0"/>
              </a:spcBef>
              <a:buNone/>
            </a:pPr>
            <a:r>
              <a:rPr lang="es-ES" dirty="0"/>
              <a:t>	</a:t>
            </a:r>
            <a:r>
              <a:rPr lang="es-ES" dirty="0" err="1"/>
              <a:t>Teacher</a:t>
            </a:r>
            <a:r>
              <a:rPr lang="es-ES" dirty="0"/>
              <a:t> </a:t>
            </a:r>
            <a:r>
              <a:rPr lang="es-ES" dirty="0" err="1"/>
              <a:t>gives</a:t>
            </a:r>
            <a:r>
              <a:rPr lang="es-ES" dirty="0"/>
              <a:t> </a:t>
            </a:r>
            <a:r>
              <a:rPr lang="es-ES" dirty="0" err="1"/>
              <a:t>an</a:t>
            </a:r>
            <a:r>
              <a:rPr lang="es-ES" dirty="0"/>
              <a:t> </a:t>
            </a:r>
            <a:r>
              <a:rPr lang="es-ES" dirty="0" err="1" smtClean="0"/>
              <a:t>instraction</a:t>
            </a:r>
            <a:r>
              <a:rPr lang="es-ES" dirty="0" smtClean="0"/>
              <a:t> </a:t>
            </a:r>
            <a:r>
              <a:rPr lang="es-ES" dirty="0"/>
              <a:t>and </a:t>
            </a:r>
            <a:r>
              <a:rPr lang="es-ES" dirty="0" err="1"/>
              <a:t>everybody</a:t>
            </a:r>
            <a:r>
              <a:rPr lang="es-ES" dirty="0"/>
              <a:t> </a:t>
            </a:r>
            <a:r>
              <a:rPr lang="es-ES" dirty="0" err="1"/>
              <a:t>must</a:t>
            </a:r>
            <a:r>
              <a:rPr lang="es-ES" dirty="0"/>
              <a:t> do </a:t>
            </a:r>
            <a:r>
              <a:rPr lang="es-ES" dirty="0" err="1"/>
              <a:t>it</a:t>
            </a:r>
            <a:r>
              <a:rPr lang="es-ES" dirty="0"/>
              <a:t> (</a:t>
            </a:r>
            <a:r>
              <a:rPr lang="es-ES" dirty="0" err="1"/>
              <a:t>related</a:t>
            </a:r>
            <a:r>
              <a:rPr lang="es-ES" dirty="0"/>
              <a:t> </a:t>
            </a:r>
            <a:r>
              <a:rPr lang="es-ES" dirty="0" err="1"/>
              <a:t>with</a:t>
            </a:r>
            <a:r>
              <a:rPr lang="es-ES" dirty="0"/>
              <a:t> </a:t>
            </a:r>
            <a:r>
              <a:rPr lang="es-ES" dirty="0" err="1"/>
              <a:t>actions</a:t>
            </a:r>
            <a:r>
              <a:rPr lang="es-ES" dirty="0"/>
              <a:t>). </a:t>
            </a:r>
            <a:r>
              <a:rPr lang="es-ES" dirty="0" err="1" smtClean="0"/>
              <a:t>Besides</a:t>
            </a:r>
            <a:r>
              <a:rPr lang="es-ES" dirty="0" smtClean="0"/>
              <a:t>, </a:t>
            </a:r>
            <a:r>
              <a:rPr lang="es-ES" dirty="0"/>
              <a:t>in </a:t>
            </a:r>
            <a:r>
              <a:rPr lang="es-ES" dirty="0" err="1"/>
              <a:t>this</a:t>
            </a:r>
            <a:r>
              <a:rPr lang="es-ES" dirty="0"/>
              <a:t> </a:t>
            </a:r>
            <a:r>
              <a:rPr lang="es-ES" dirty="0" err="1"/>
              <a:t>moment</a:t>
            </a:r>
            <a:r>
              <a:rPr lang="es-ES" dirty="0"/>
              <a:t> </a:t>
            </a:r>
            <a:r>
              <a:rPr lang="es-ES" dirty="0" err="1"/>
              <a:t>we</a:t>
            </a:r>
            <a:r>
              <a:rPr lang="es-ES" dirty="0"/>
              <a:t> can </a:t>
            </a:r>
            <a:r>
              <a:rPr lang="es-ES" dirty="0" err="1"/>
              <a:t>also</a:t>
            </a:r>
            <a:r>
              <a:rPr lang="es-ES" dirty="0"/>
              <a:t> use </a:t>
            </a:r>
            <a:r>
              <a:rPr lang="es-ES" dirty="0" err="1"/>
              <a:t>the</a:t>
            </a:r>
            <a:r>
              <a:rPr lang="es-ES" dirty="0"/>
              <a:t> TPR (Total </a:t>
            </a:r>
            <a:r>
              <a:rPr lang="es-ES" dirty="0" err="1"/>
              <a:t>Physical</a:t>
            </a:r>
            <a:r>
              <a:rPr lang="es-ES" dirty="0"/>
              <a:t> Response). </a:t>
            </a:r>
            <a:r>
              <a:rPr lang="es-ES" dirty="0" err="1" smtClean="0"/>
              <a:t>That</a:t>
            </a:r>
            <a:r>
              <a:rPr lang="es-ES" dirty="0"/>
              <a:t> </a:t>
            </a:r>
            <a:r>
              <a:rPr lang="es-ES" dirty="0" err="1" smtClean="0"/>
              <a:t>is</a:t>
            </a:r>
            <a:r>
              <a:rPr lang="es-ES" dirty="0" smtClean="0"/>
              <a:t> to </a:t>
            </a:r>
            <a:r>
              <a:rPr lang="es-ES" dirty="0" err="1" smtClean="0"/>
              <a:t>say</a:t>
            </a:r>
            <a:r>
              <a:rPr lang="es-ES" dirty="0" smtClean="0"/>
              <a:t>, </a:t>
            </a:r>
            <a:r>
              <a:rPr lang="es-ES" dirty="0" err="1"/>
              <a:t>giving</a:t>
            </a:r>
            <a:r>
              <a:rPr lang="es-ES" dirty="0"/>
              <a:t> </a:t>
            </a:r>
            <a:r>
              <a:rPr lang="es-ES" dirty="0" err="1"/>
              <a:t>the</a:t>
            </a:r>
            <a:r>
              <a:rPr lang="es-ES" dirty="0"/>
              <a:t> </a:t>
            </a:r>
            <a:r>
              <a:rPr lang="es-ES" dirty="0" err="1"/>
              <a:t>class</a:t>
            </a:r>
            <a:r>
              <a:rPr lang="es-ES" dirty="0"/>
              <a:t> a series of </a:t>
            </a:r>
            <a:r>
              <a:rPr lang="es-ES" dirty="0" err="1" smtClean="0"/>
              <a:t>instructions</a:t>
            </a:r>
            <a:r>
              <a:rPr lang="es-ES" dirty="0" smtClean="0"/>
              <a:t> </a:t>
            </a:r>
            <a:r>
              <a:rPr lang="es-ES" dirty="0" err="1"/>
              <a:t>they</a:t>
            </a:r>
            <a:r>
              <a:rPr lang="es-ES" dirty="0"/>
              <a:t> </a:t>
            </a:r>
            <a:r>
              <a:rPr lang="es-ES" dirty="0" err="1" smtClean="0"/>
              <a:t>must</a:t>
            </a:r>
            <a:r>
              <a:rPr lang="es-ES" dirty="0" smtClean="0"/>
              <a:t> </a:t>
            </a:r>
            <a:r>
              <a:rPr lang="es-ES" dirty="0" err="1" smtClean="0"/>
              <a:t>follow</a:t>
            </a:r>
            <a:r>
              <a:rPr lang="es-ES" dirty="0" smtClean="0"/>
              <a:t>. </a:t>
            </a:r>
            <a:endParaRPr lang="es-ES" dirty="0"/>
          </a:p>
        </p:txBody>
      </p:sp>
      <p:pic>
        <p:nvPicPr>
          <p:cNvPr id="212" name="Shape 212"/>
          <p:cNvPicPr preferRelativeResize="0"/>
          <p:nvPr/>
        </p:nvPicPr>
        <p:blipFill>
          <a:blip r:embed="rId3">
            <a:alphaModFix/>
          </a:blip>
          <a:stretch>
            <a:fillRect/>
          </a:stretch>
        </p:blipFill>
        <p:spPr>
          <a:xfrm>
            <a:off x="5165551" y="2715766"/>
            <a:ext cx="2790825" cy="1656184"/>
          </a:xfrm>
          <a:prstGeom prst="rect">
            <a:avLst/>
          </a:prstGeom>
          <a:ln w="3175"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TEACHING AND LEARNING P.E. IN A BILINGUAL CONTEXT </a:t>
            </a:r>
            <a:endParaRPr lang="es-ES" dirty="0"/>
          </a:p>
        </p:txBody>
      </p:sp>
      <p:sp>
        <p:nvSpPr>
          <p:cNvPr id="3" name="2 Marcador de texto"/>
          <p:cNvSpPr>
            <a:spLocks noGrp="1"/>
          </p:cNvSpPr>
          <p:nvPr>
            <p:ph type="body" idx="1"/>
          </p:nvPr>
        </p:nvSpPr>
        <p:spPr/>
        <p:txBody>
          <a:bodyPr/>
          <a:lstStyle/>
          <a:p>
            <a:pPr marL="101600" indent="0" algn="just">
              <a:buNone/>
            </a:pPr>
            <a:r>
              <a:rPr lang="es-ES" sz="1400" dirty="0" err="1" smtClean="0"/>
              <a:t>This</a:t>
            </a:r>
            <a:r>
              <a:rPr lang="es-ES" sz="1400" dirty="0" smtClean="0"/>
              <a:t> </a:t>
            </a:r>
            <a:r>
              <a:rPr lang="es-ES" sz="1400" dirty="0" err="1" smtClean="0"/>
              <a:t>presentation</a:t>
            </a:r>
            <a:r>
              <a:rPr lang="es-ES" sz="1400" dirty="0" smtClean="0"/>
              <a:t> </a:t>
            </a:r>
            <a:r>
              <a:rPr lang="es-ES" sz="1400" dirty="0" err="1" smtClean="0"/>
              <a:t>will</a:t>
            </a:r>
            <a:r>
              <a:rPr lang="es-ES" sz="1400" dirty="0" smtClean="0"/>
              <a:t> </a:t>
            </a:r>
            <a:r>
              <a:rPr lang="es-ES" sz="1400" dirty="0" err="1" smtClean="0"/>
              <a:t>focus</a:t>
            </a:r>
            <a:r>
              <a:rPr lang="es-ES" sz="1400" dirty="0" smtClean="0"/>
              <a:t> </a:t>
            </a:r>
            <a:r>
              <a:rPr lang="es-ES" sz="1400" dirty="0" err="1" smtClean="0"/>
              <a:t>on</a:t>
            </a:r>
            <a:r>
              <a:rPr lang="es-ES" sz="1400" dirty="0" smtClean="0"/>
              <a:t> </a:t>
            </a:r>
            <a:r>
              <a:rPr lang="es-ES" sz="1400" dirty="0" err="1" smtClean="0"/>
              <a:t>some</a:t>
            </a:r>
            <a:r>
              <a:rPr lang="es-ES" sz="1400" dirty="0" smtClean="0"/>
              <a:t> </a:t>
            </a:r>
            <a:r>
              <a:rPr lang="es-ES" sz="1400" dirty="0" err="1" smtClean="0"/>
              <a:t>resourses</a:t>
            </a:r>
            <a:r>
              <a:rPr lang="es-ES" sz="1400" dirty="0" smtClean="0"/>
              <a:t> </a:t>
            </a:r>
            <a:r>
              <a:rPr lang="es-ES" sz="1400" dirty="0" err="1" smtClean="0"/>
              <a:t>that</a:t>
            </a:r>
            <a:r>
              <a:rPr lang="es-ES" sz="1400" dirty="0" smtClean="0"/>
              <a:t> can be </a:t>
            </a:r>
            <a:r>
              <a:rPr lang="es-ES" sz="1400" dirty="0" err="1" smtClean="0"/>
              <a:t>used</a:t>
            </a:r>
            <a:r>
              <a:rPr lang="es-ES" sz="1400" dirty="0" smtClean="0"/>
              <a:t> in </a:t>
            </a:r>
            <a:r>
              <a:rPr lang="es-ES" sz="1400" dirty="0" err="1" smtClean="0"/>
              <a:t>order</a:t>
            </a:r>
            <a:r>
              <a:rPr lang="es-ES" sz="1400" dirty="0" smtClean="0"/>
              <a:t> to </a:t>
            </a:r>
            <a:r>
              <a:rPr lang="es-ES" sz="1400" dirty="0" err="1" smtClean="0"/>
              <a:t>support</a:t>
            </a:r>
            <a:r>
              <a:rPr lang="es-ES" sz="1400" dirty="0" smtClean="0"/>
              <a:t> P.E. </a:t>
            </a:r>
            <a:r>
              <a:rPr lang="es-ES" sz="1400" dirty="0" err="1" smtClean="0"/>
              <a:t>teachers</a:t>
            </a:r>
            <a:r>
              <a:rPr lang="es-ES" sz="1400" dirty="0" smtClean="0"/>
              <a:t> </a:t>
            </a:r>
            <a:r>
              <a:rPr lang="es-ES" sz="1400" dirty="0" err="1" smtClean="0"/>
              <a:t>throughout</a:t>
            </a:r>
            <a:r>
              <a:rPr lang="es-ES" sz="1400" dirty="0" smtClean="0"/>
              <a:t> </a:t>
            </a:r>
            <a:r>
              <a:rPr lang="es-ES" sz="1400" dirty="0" err="1" smtClean="0"/>
              <a:t>scaffolding</a:t>
            </a:r>
            <a:r>
              <a:rPr lang="es-ES" sz="1400" dirty="0" smtClean="0"/>
              <a:t> </a:t>
            </a:r>
            <a:r>
              <a:rPr lang="es-ES" sz="1400" dirty="0" err="1" smtClean="0"/>
              <a:t>learning</a:t>
            </a:r>
            <a:r>
              <a:rPr lang="es-ES" sz="1400" dirty="0" smtClean="0"/>
              <a:t> </a:t>
            </a:r>
            <a:r>
              <a:rPr lang="es-ES" sz="1400" dirty="0" err="1" smtClean="0"/>
              <a:t>language</a:t>
            </a:r>
            <a:r>
              <a:rPr lang="es-ES" sz="1400" dirty="0" smtClean="0"/>
              <a:t> </a:t>
            </a:r>
            <a:r>
              <a:rPr lang="es-ES" sz="1400" dirty="0" err="1" smtClean="0"/>
              <a:t>techniques</a:t>
            </a:r>
            <a:r>
              <a:rPr lang="es-ES" sz="1400" dirty="0" smtClean="0"/>
              <a:t> </a:t>
            </a:r>
            <a:r>
              <a:rPr lang="es-ES" sz="1400" dirty="0" err="1" smtClean="0"/>
              <a:t>while</a:t>
            </a:r>
            <a:r>
              <a:rPr lang="es-ES" sz="1400" dirty="0" smtClean="0"/>
              <a:t> </a:t>
            </a:r>
            <a:r>
              <a:rPr lang="es-ES" sz="1400" dirty="0" err="1" smtClean="0"/>
              <a:t>teaching</a:t>
            </a:r>
            <a:r>
              <a:rPr lang="es-ES" sz="1400" dirty="0" smtClean="0"/>
              <a:t>.</a:t>
            </a:r>
          </a:p>
          <a:p>
            <a:pPr marL="101600" indent="0" algn="just">
              <a:buNone/>
            </a:pPr>
            <a:r>
              <a:rPr lang="en-US" sz="1400" dirty="0"/>
              <a:t>In education, </a:t>
            </a:r>
            <a:r>
              <a:rPr lang="en-US" sz="1400" b="1" dirty="0"/>
              <a:t>scaffolding</a:t>
            </a:r>
            <a:r>
              <a:rPr lang="en-US" sz="1400" dirty="0"/>
              <a:t> refers to a variety of instructional techniques used to move students progressively toward stronger understanding and, ultimately, greater independence in the learning </a:t>
            </a:r>
            <a:r>
              <a:rPr lang="en-US" sz="1400" dirty="0" smtClean="0"/>
              <a:t>process.  </a:t>
            </a:r>
          </a:p>
          <a:p>
            <a:pPr marL="101600" indent="0" algn="just">
              <a:buNone/>
            </a:pPr>
            <a:r>
              <a:rPr lang="es-ES" sz="1400" dirty="0" smtClean="0"/>
              <a:t>In </a:t>
            </a:r>
            <a:r>
              <a:rPr lang="es-ES" sz="1400" dirty="0" err="1" smtClean="0"/>
              <a:t>the</a:t>
            </a:r>
            <a:r>
              <a:rPr lang="es-ES" sz="1400" dirty="0" smtClean="0"/>
              <a:t> “</a:t>
            </a:r>
            <a:r>
              <a:rPr lang="es-ES" sz="1400" dirty="0" err="1" smtClean="0"/>
              <a:t>building</a:t>
            </a:r>
            <a:r>
              <a:rPr lang="es-ES" sz="1400" dirty="0" smtClean="0"/>
              <a:t>” </a:t>
            </a:r>
            <a:r>
              <a:rPr lang="es-ES" sz="1400" dirty="0" err="1" smtClean="0"/>
              <a:t>industry</a:t>
            </a:r>
            <a:r>
              <a:rPr lang="es-ES" sz="1400" dirty="0" smtClean="0"/>
              <a:t> a “</a:t>
            </a:r>
            <a:r>
              <a:rPr lang="es-ES" sz="1400" dirty="0" err="1" smtClean="0"/>
              <a:t>scaffol</a:t>
            </a:r>
            <a:r>
              <a:rPr lang="es-ES" sz="1400" dirty="0" smtClean="0"/>
              <a:t>” </a:t>
            </a:r>
            <a:r>
              <a:rPr lang="es-ES" sz="1400" dirty="0" err="1" smtClean="0"/>
              <a:t>is</a:t>
            </a:r>
            <a:r>
              <a:rPr lang="es-ES" sz="1400" dirty="0" smtClean="0"/>
              <a:t> a </a:t>
            </a:r>
            <a:r>
              <a:rPr lang="es-ES" sz="1400" dirty="0" err="1" smtClean="0"/>
              <a:t>temporary</a:t>
            </a:r>
            <a:r>
              <a:rPr lang="es-ES" sz="1400" dirty="0" smtClean="0"/>
              <a:t> </a:t>
            </a:r>
            <a:r>
              <a:rPr lang="es-ES" sz="1400" dirty="0" err="1" smtClean="0"/>
              <a:t>platform</a:t>
            </a:r>
            <a:r>
              <a:rPr lang="es-ES" sz="1400" dirty="0" smtClean="0"/>
              <a:t>. </a:t>
            </a:r>
          </a:p>
          <a:p>
            <a:pPr marL="101600" indent="0" algn="just">
              <a:buNone/>
            </a:pPr>
            <a:r>
              <a:rPr lang="es-ES" sz="1400" dirty="0" smtClean="0"/>
              <a:t>“</a:t>
            </a:r>
            <a:r>
              <a:rPr lang="es-ES" sz="1400" dirty="0" err="1" smtClean="0"/>
              <a:t>Scaffolding</a:t>
            </a:r>
            <a:r>
              <a:rPr lang="es-ES" sz="1400" dirty="0" smtClean="0"/>
              <a:t>” </a:t>
            </a:r>
            <a:r>
              <a:rPr lang="es-ES" sz="1400" dirty="0" err="1" smtClean="0"/>
              <a:t>means</a:t>
            </a:r>
            <a:r>
              <a:rPr lang="es-ES" sz="1400" dirty="0" smtClean="0"/>
              <a:t> “to </a:t>
            </a:r>
            <a:r>
              <a:rPr lang="es-ES" sz="1400" dirty="0" err="1" smtClean="0"/>
              <a:t>provide</a:t>
            </a:r>
            <a:r>
              <a:rPr lang="es-ES" sz="1400" dirty="0" smtClean="0"/>
              <a:t> </a:t>
            </a:r>
            <a:r>
              <a:rPr lang="es-ES" sz="1400" dirty="0" err="1" smtClean="0"/>
              <a:t>support</a:t>
            </a:r>
            <a:r>
              <a:rPr lang="es-ES" sz="1400" dirty="0" smtClean="0"/>
              <a:t>”. </a:t>
            </a:r>
            <a:r>
              <a:rPr lang="es-ES" sz="1400" dirty="0" err="1" smtClean="0"/>
              <a:t>Scaffolds</a:t>
            </a:r>
            <a:r>
              <a:rPr lang="es-ES" sz="1400" dirty="0" smtClean="0"/>
              <a:t> </a:t>
            </a:r>
            <a:r>
              <a:rPr lang="es-ES" sz="1400" dirty="0" err="1" smtClean="0"/>
              <a:t>gets</a:t>
            </a:r>
            <a:r>
              <a:rPr lang="es-ES" sz="1400" dirty="0" smtClean="0"/>
              <a:t> </a:t>
            </a:r>
            <a:r>
              <a:rPr lang="es-ES" sz="1400" dirty="0" err="1" smtClean="0"/>
              <a:t>people</a:t>
            </a:r>
            <a:r>
              <a:rPr lang="es-ES" sz="1400" dirty="0" smtClean="0"/>
              <a:t> to a </a:t>
            </a:r>
          </a:p>
          <a:p>
            <a:pPr marL="101600" indent="0" algn="just">
              <a:buNone/>
            </a:pPr>
            <a:r>
              <a:rPr lang="es-ES" sz="1400" dirty="0" err="1" smtClean="0"/>
              <a:t>Higher</a:t>
            </a:r>
            <a:r>
              <a:rPr lang="es-ES" sz="1400" dirty="0" smtClean="0"/>
              <a:t> </a:t>
            </a:r>
            <a:r>
              <a:rPr lang="es-ES" sz="1400" dirty="0" err="1" smtClean="0"/>
              <a:t>level</a:t>
            </a:r>
            <a:r>
              <a:rPr lang="es-ES" sz="1400" dirty="0" smtClean="0"/>
              <a:t> </a:t>
            </a:r>
            <a:r>
              <a:rPr lang="es-ES" sz="1400" dirty="0" err="1" smtClean="0"/>
              <a:t>that</a:t>
            </a:r>
            <a:r>
              <a:rPr lang="es-ES" sz="1400" dirty="0" smtClean="0"/>
              <a:t> </a:t>
            </a:r>
            <a:r>
              <a:rPr lang="es-ES" sz="1400" dirty="0" err="1" smtClean="0"/>
              <a:t>the</a:t>
            </a:r>
            <a:r>
              <a:rPr lang="es-ES" sz="1400" dirty="0" smtClean="0"/>
              <a:t> </a:t>
            </a:r>
            <a:r>
              <a:rPr lang="es-ES" sz="1400" dirty="0" err="1" smtClean="0"/>
              <a:t>may</a:t>
            </a:r>
            <a:r>
              <a:rPr lang="es-ES" sz="1400" dirty="0" smtClean="0"/>
              <a:t> </a:t>
            </a:r>
            <a:r>
              <a:rPr lang="es-ES" sz="1400" dirty="0" err="1" smtClean="0"/>
              <a:t>not</a:t>
            </a:r>
            <a:r>
              <a:rPr lang="es-ES" sz="1400" dirty="0" smtClean="0"/>
              <a:t> </a:t>
            </a:r>
            <a:r>
              <a:rPr lang="es-ES" sz="1400" dirty="0" err="1" smtClean="0"/>
              <a:t>reach</a:t>
            </a:r>
            <a:r>
              <a:rPr lang="es-ES" sz="1400" dirty="0" smtClean="0"/>
              <a:t> </a:t>
            </a:r>
            <a:r>
              <a:rPr lang="es-ES" sz="1400" dirty="0" err="1" smtClean="0"/>
              <a:t>without</a:t>
            </a:r>
            <a:r>
              <a:rPr lang="es-ES" sz="1400" dirty="0" smtClean="0"/>
              <a:t> </a:t>
            </a:r>
            <a:r>
              <a:rPr lang="es-ES" sz="1400" dirty="0" err="1" smtClean="0"/>
              <a:t>support</a:t>
            </a:r>
            <a:r>
              <a:rPr lang="es-ES" sz="1400" dirty="0" smtClean="0"/>
              <a:t>. </a:t>
            </a:r>
            <a:endParaRPr lang="es-E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795062"/>
            <a:ext cx="2016224" cy="1648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765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68575" tIns="68575" rIns="68575" bIns="68575" anchor="t" anchorCtr="0">
            <a:noAutofit/>
          </a:bodyPr>
          <a:lstStyle/>
          <a:p>
            <a:pPr lvl="0" rtl="0">
              <a:spcBef>
                <a:spcPts val="0"/>
              </a:spcBef>
              <a:buNone/>
            </a:pPr>
            <a:r>
              <a:rPr lang="es-ES" dirty="0"/>
              <a:t>2. </a:t>
            </a:r>
            <a:r>
              <a:rPr lang="es-ES" u="sng" dirty="0"/>
              <a:t>SETTING THE </a:t>
            </a:r>
            <a:r>
              <a:rPr lang="es-ES" u="sng" dirty="0" smtClean="0"/>
              <a:t>SCENE</a:t>
            </a:r>
            <a:r>
              <a:rPr lang="es-ES" dirty="0" smtClean="0"/>
              <a:t>:</a:t>
            </a:r>
            <a:endParaRPr lang="es-ES" dirty="0"/>
          </a:p>
        </p:txBody>
      </p:sp>
      <p:sp>
        <p:nvSpPr>
          <p:cNvPr id="218" name="Shape 218"/>
          <p:cNvSpPr txBox="1">
            <a:spLocks noGrp="1"/>
          </p:cNvSpPr>
          <p:nvPr>
            <p:ph type="body" idx="1"/>
          </p:nvPr>
        </p:nvSpPr>
        <p:spPr>
          <a:xfrm>
            <a:off x="323528" y="1131590"/>
            <a:ext cx="7344816" cy="3416400"/>
          </a:xfrm>
          <a:prstGeom prst="rect">
            <a:avLst/>
          </a:prstGeom>
        </p:spPr>
        <p:txBody>
          <a:bodyPr lIns="68575" tIns="68575" rIns="68575" bIns="68575" anchor="t" anchorCtr="0">
            <a:noAutofit/>
          </a:bodyPr>
          <a:lstStyle/>
          <a:p>
            <a:pPr lvl="0" algn="just" rtl="0">
              <a:spcBef>
                <a:spcPts val="0"/>
              </a:spcBef>
              <a:buNone/>
            </a:pPr>
            <a:r>
              <a:rPr lang="es-ES" dirty="0" err="1"/>
              <a:t>It</a:t>
            </a:r>
            <a:r>
              <a:rPr lang="es-ES" dirty="0"/>
              <a:t> </a:t>
            </a:r>
            <a:r>
              <a:rPr lang="es-ES" dirty="0" err="1"/>
              <a:t>consists</a:t>
            </a:r>
            <a:r>
              <a:rPr lang="es-ES" dirty="0"/>
              <a:t> </a:t>
            </a:r>
            <a:r>
              <a:rPr lang="es-ES" dirty="0" err="1"/>
              <a:t>on</a:t>
            </a:r>
            <a:r>
              <a:rPr lang="es-ES" dirty="0"/>
              <a:t> </a:t>
            </a:r>
            <a:r>
              <a:rPr lang="es-ES" dirty="0" err="1"/>
              <a:t>showing</a:t>
            </a:r>
            <a:r>
              <a:rPr lang="es-ES" dirty="0"/>
              <a:t> </a:t>
            </a:r>
            <a:r>
              <a:rPr lang="es-ES" dirty="0" err="1"/>
              <a:t>pictures</a:t>
            </a:r>
            <a:r>
              <a:rPr lang="es-ES" dirty="0"/>
              <a:t> </a:t>
            </a:r>
            <a:r>
              <a:rPr lang="es-ES" dirty="0" err="1"/>
              <a:t>about</a:t>
            </a:r>
            <a:r>
              <a:rPr lang="es-ES" dirty="0"/>
              <a:t> </a:t>
            </a:r>
            <a:r>
              <a:rPr lang="es-ES" dirty="0" err="1"/>
              <a:t>one</a:t>
            </a:r>
            <a:r>
              <a:rPr lang="es-ES" dirty="0"/>
              <a:t> </a:t>
            </a:r>
            <a:r>
              <a:rPr lang="es-ES" dirty="0" err="1"/>
              <a:t>topic</a:t>
            </a:r>
            <a:r>
              <a:rPr lang="es-ES" dirty="0"/>
              <a:t> </a:t>
            </a:r>
            <a:r>
              <a:rPr lang="es-ES" dirty="0" err="1"/>
              <a:t>before</a:t>
            </a:r>
            <a:r>
              <a:rPr lang="es-ES" dirty="0"/>
              <a:t> </a:t>
            </a:r>
            <a:r>
              <a:rPr lang="es-ES" dirty="0" err="1"/>
              <a:t>listening</a:t>
            </a:r>
            <a:r>
              <a:rPr lang="es-ES" dirty="0"/>
              <a:t> to a </a:t>
            </a:r>
            <a:r>
              <a:rPr lang="es-ES" dirty="0" err="1"/>
              <a:t>recording</a:t>
            </a:r>
            <a:r>
              <a:rPr lang="es-ES" dirty="0"/>
              <a:t> </a:t>
            </a:r>
            <a:r>
              <a:rPr lang="es-ES" dirty="0" err="1"/>
              <a:t>about</a:t>
            </a:r>
            <a:r>
              <a:rPr lang="es-ES" dirty="0"/>
              <a:t> </a:t>
            </a:r>
            <a:r>
              <a:rPr lang="es-ES" dirty="0" err="1"/>
              <a:t>typical</a:t>
            </a:r>
            <a:r>
              <a:rPr lang="es-ES" dirty="0"/>
              <a:t> </a:t>
            </a:r>
            <a:r>
              <a:rPr lang="es-ES" dirty="0" err="1" smtClean="0"/>
              <a:t>things</a:t>
            </a:r>
            <a:r>
              <a:rPr lang="es-ES" dirty="0"/>
              <a:t> </a:t>
            </a:r>
            <a:r>
              <a:rPr lang="es-ES" dirty="0" err="1" smtClean="0"/>
              <a:t>there</a:t>
            </a:r>
            <a:r>
              <a:rPr lang="es-ES" dirty="0"/>
              <a:t>.</a:t>
            </a:r>
          </a:p>
          <a:p>
            <a:pPr lvl="0" algn="just" rtl="0">
              <a:spcBef>
                <a:spcPts val="0"/>
              </a:spcBef>
              <a:buNone/>
            </a:pPr>
            <a:endParaRPr dirty="0"/>
          </a:p>
          <a:p>
            <a:pPr lvl="0" algn="just" rtl="0">
              <a:spcBef>
                <a:spcPts val="0"/>
              </a:spcBef>
              <a:buNone/>
            </a:pPr>
            <a:r>
              <a:rPr lang="es-ES" dirty="0" err="1"/>
              <a:t>P.e</a:t>
            </a:r>
            <a:r>
              <a:rPr lang="es-ES" dirty="0"/>
              <a:t>: Show </a:t>
            </a:r>
            <a:r>
              <a:rPr lang="es-ES" dirty="0" err="1"/>
              <a:t>Madrid’s</a:t>
            </a:r>
            <a:r>
              <a:rPr lang="es-ES" dirty="0"/>
              <a:t> </a:t>
            </a:r>
            <a:r>
              <a:rPr lang="es-ES" dirty="0" err="1"/>
              <a:t>map</a:t>
            </a:r>
            <a:r>
              <a:rPr lang="es-ES" dirty="0"/>
              <a:t> and </a:t>
            </a:r>
            <a:r>
              <a:rPr lang="es-ES" dirty="0" err="1"/>
              <a:t>explain</a:t>
            </a:r>
            <a:r>
              <a:rPr lang="es-ES" dirty="0"/>
              <a:t> </a:t>
            </a:r>
            <a:r>
              <a:rPr lang="es-ES" dirty="0" err="1"/>
              <a:t>where</a:t>
            </a:r>
            <a:r>
              <a:rPr lang="es-ES" dirty="0"/>
              <a:t> </a:t>
            </a:r>
            <a:r>
              <a:rPr lang="es-ES" dirty="0" err="1"/>
              <a:t>it</a:t>
            </a:r>
            <a:r>
              <a:rPr lang="es-ES" dirty="0"/>
              <a:t> </a:t>
            </a:r>
            <a:r>
              <a:rPr lang="es-ES" dirty="0" err="1"/>
              <a:t>is</a:t>
            </a:r>
            <a:r>
              <a:rPr lang="es-ES" dirty="0"/>
              <a:t> in </a:t>
            </a:r>
            <a:r>
              <a:rPr lang="es-ES" dirty="0" err="1"/>
              <a:t>order</a:t>
            </a:r>
            <a:r>
              <a:rPr lang="es-ES" dirty="0"/>
              <a:t> to </a:t>
            </a:r>
            <a:r>
              <a:rPr lang="es-ES" dirty="0" err="1"/>
              <a:t>explain</a:t>
            </a:r>
            <a:r>
              <a:rPr lang="es-ES" dirty="0"/>
              <a:t> </a:t>
            </a:r>
            <a:r>
              <a:rPr lang="es-ES" dirty="0" err="1"/>
              <a:t>then</a:t>
            </a:r>
            <a:r>
              <a:rPr lang="es-ES" dirty="0"/>
              <a:t> </a:t>
            </a:r>
            <a:r>
              <a:rPr lang="es-ES" dirty="0" err="1"/>
              <a:t>the</a:t>
            </a:r>
            <a:r>
              <a:rPr lang="es-ES" dirty="0"/>
              <a:t> </a:t>
            </a:r>
            <a:r>
              <a:rPr lang="es-ES" dirty="0" err="1"/>
              <a:t>traditional</a:t>
            </a:r>
            <a:r>
              <a:rPr lang="es-ES" dirty="0"/>
              <a:t> </a:t>
            </a:r>
            <a:r>
              <a:rPr lang="es-ES" dirty="0" err="1"/>
              <a:t>games</a:t>
            </a:r>
            <a:r>
              <a:rPr lang="es-ES" dirty="0"/>
              <a:t> of Madrid</a:t>
            </a:r>
          </a:p>
        </p:txBody>
      </p:sp>
      <p:pic>
        <p:nvPicPr>
          <p:cNvPr id="219" name="Shape 219"/>
          <p:cNvPicPr preferRelativeResize="0"/>
          <p:nvPr/>
        </p:nvPicPr>
        <p:blipFill>
          <a:blip r:embed="rId3">
            <a:alphaModFix/>
          </a:blip>
          <a:stretch>
            <a:fillRect/>
          </a:stretch>
        </p:blipFill>
        <p:spPr>
          <a:xfrm>
            <a:off x="3888360" y="2475108"/>
            <a:ext cx="2123800" cy="19688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445025"/>
            <a:ext cx="8520600" cy="572700"/>
          </a:xfrm>
          <a:prstGeom prst="rect">
            <a:avLst/>
          </a:prstGeom>
        </p:spPr>
        <p:txBody>
          <a:bodyPr lIns="68575" tIns="68575" rIns="68575" bIns="68575" anchor="t" anchorCtr="0">
            <a:noAutofit/>
          </a:bodyPr>
          <a:lstStyle/>
          <a:p>
            <a:pPr lvl="0" rtl="0">
              <a:spcBef>
                <a:spcPts val="0"/>
              </a:spcBef>
              <a:buNone/>
            </a:pPr>
            <a:r>
              <a:rPr lang="es-ES" dirty="0"/>
              <a:t>3. </a:t>
            </a:r>
            <a:r>
              <a:rPr lang="es-ES" u="sng" dirty="0" smtClean="0"/>
              <a:t>MIMING</a:t>
            </a:r>
            <a:r>
              <a:rPr lang="es-ES" dirty="0" smtClean="0"/>
              <a:t>:</a:t>
            </a:r>
            <a:endParaRPr lang="es-ES" dirty="0"/>
          </a:p>
        </p:txBody>
      </p:sp>
      <p:sp>
        <p:nvSpPr>
          <p:cNvPr id="225" name="Shape 225"/>
          <p:cNvSpPr txBox="1">
            <a:spLocks noGrp="1"/>
          </p:cNvSpPr>
          <p:nvPr>
            <p:ph type="body" idx="1"/>
          </p:nvPr>
        </p:nvSpPr>
        <p:spPr>
          <a:xfrm>
            <a:off x="311700" y="1152475"/>
            <a:ext cx="7356644" cy="3416400"/>
          </a:xfrm>
          <a:prstGeom prst="rect">
            <a:avLst/>
          </a:prstGeom>
        </p:spPr>
        <p:txBody>
          <a:bodyPr lIns="68575" tIns="68575" rIns="68575" bIns="68575" anchor="t" anchorCtr="0">
            <a:noAutofit/>
          </a:bodyPr>
          <a:lstStyle/>
          <a:p>
            <a:pPr lvl="0" algn="just" rtl="0">
              <a:spcBef>
                <a:spcPts val="0"/>
              </a:spcBef>
              <a:buNone/>
            </a:pPr>
            <a:r>
              <a:rPr lang="es-ES" dirty="0" err="1"/>
              <a:t>The</a:t>
            </a:r>
            <a:r>
              <a:rPr lang="es-ES" dirty="0"/>
              <a:t> </a:t>
            </a:r>
            <a:r>
              <a:rPr lang="es-ES" dirty="0" err="1"/>
              <a:t>teacher</a:t>
            </a:r>
            <a:r>
              <a:rPr lang="es-ES" dirty="0"/>
              <a:t> </a:t>
            </a:r>
            <a:r>
              <a:rPr lang="es-ES" dirty="0" err="1"/>
              <a:t>does</a:t>
            </a:r>
            <a:r>
              <a:rPr lang="es-ES" dirty="0"/>
              <a:t> </a:t>
            </a:r>
            <a:r>
              <a:rPr lang="es-ES" dirty="0" err="1"/>
              <a:t>an</a:t>
            </a:r>
            <a:r>
              <a:rPr lang="es-ES" dirty="0"/>
              <a:t> </a:t>
            </a:r>
            <a:r>
              <a:rPr lang="es-ES" dirty="0" err="1"/>
              <a:t>action</a:t>
            </a:r>
            <a:r>
              <a:rPr lang="es-ES" dirty="0"/>
              <a:t> </a:t>
            </a:r>
            <a:r>
              <a:rPr lang="es-ES" dirty="0" err="1"/>
              <a:t>with</a:t>
            </a:r>
            <a:r>
              <a:rPr lang="es-ES" dirty="0"/>
              <a:t> </a:t>
            </a:r>
            <a:r>
              <a:rPr lang="es-ES" dirty="0" err="1"/>
              <a:t>his</a:t>
            </a:r>
            <a:r>
              <a:rPr lang="es-ES" dirty="0"/>
              <a:t> </a:t>
            </a:r>
            <a:r>
              <a:rPr lang="es-ES" dirty="0" err="1"/>
              <a:t>body</a:t>
            </a:r>
            <a:r>
              <a:rPr lang="es-ES" dirty="0"/>
              <a:t> in </a:t>
            </a:r>
            <a:r>
              <a:rPr lang="es-ES" dirty="0" err="1"/>
              <a:t>order</a:t>
            </a:r>
            <a:r>
              <a:rPr lang="es-ES" dirty="0"/>
              <a:t> to show </a:t>
            </a:r>
            <a:r>
              <a:rPr lang="es-ES" dirty="0" err="1"/>
              <a:t>the</a:t>
            </a:r>
            <a:r>
              <a:rPr lang="es-ES" dirty="0"/>
              <a:t> </a:t>
            </a:r>
            <a:r>
              <a:rPr lang="es-ES" dirty="0" err="1"/>
              <a:t>meaning</a:t>
            </a:r>
            <a:r>
              <a:rPr lang="es-ES" dirty="0"/>
              <a:t> of a new </a:t>
            </a:r>
            <a:r>
              <a:rPr lang="es-ES" dirty="0" err="1"/>
              <a:t>word</a:t>
            </a:r>
            <a:r>
              <a:rPr lang="es-ES" dirty="0"/>
              <a:t>.</a:t>
            </a:r>
          </a:p>
          <a:p>
            <a:pPr lvl="0" algn="just" rtl="0">
              <a:spcBef>
                <a:spcPts val="0"/>
              </a:spcBef>
              <a:buNone/>
            </a:pPr>
            <a:endParaRPr dirty="0"/>
          </a:p>
          <a:p>
            <a:pPr lvl="0" algn="just" rtl="0">
              <a:spcBef>
                <a:spcPts val="0"/>
              </a:spcBef>
              <a:buNone/>
            </a:pPr>
            <a:r>
              <a:rPr lang="es-ES" dirty="0"/>
              <a:t>P.E: </a:t>
            </a:r>
            <a:r>
              <a:rPr lang="es-ES" dirty="0" err="1"/>
              <a:t>If</a:t>
            </a:r>
            <a:r>
              <a:rPr lang="es-ES" dirty="0"/>
              <a:t> </a:t>
            </a:r>
            <a:r>
              <a:rPr lang="es-ES" dirty="0" err="1" smtClean="0"/>
              <a:t>we</a:t>
            </a:r>
            <a:r>
              <a:rPr lang="es-ES" dirty="0" smtClean="0"/>
              <a:t> are </a:t>
            </a:r>
            <a:r>
              <a:rPr lang="es-ES" dirty="0" err="1"/>
              <a:t>explaning</a:t>
            </a:r>
            <a:r>
              <a:rPr lang="es-ES" dirty="0"/>
              <a:t> </a:t>
            </a:r>
            <a:r>
              <a:rPr lang="es-ES" dirty="0" smtClean="0"/>
              <a:t>jumpings</a:t>
            </a:r>
            <a:r>
              <a:rPr lang="es-ES" dirty="0"/>
              <a:t>, </a:t>
            </a:r>
            <a:r>
              <a:rPr lang="es-ES" dirty="0" err="1"/>
              <a:t>we</a:t>
            </a:r>
            <a:r>
              <a:rPr lang="es-ES" dirty="0"/>
              <a:t> </a:t>
            </a:r>
            <a:r>
              <a:rPr lang="es-ES" dirty="0" err="1" smtClean="0"/>
              <a:t>could</a:t>
            </a:r>
            <a:r>
              <a:rPr lang="es-ES" dirty="0" smtClean="0"/>
              <a:t> </a:t>
            </a:r>
            <a:r>
              <a:rPr lang="es-ES" dirty="0"/>
              <a:t>show </a:t>
            </a:r>
            <a:r>
              <a:rPr lang="es-ES" dirty="0" err="1"/>
              <a:t>them</a:t>
            </a:r>
            <a:r>
              <a:rPr lang="es-ES" dirty="0"/>
              <a:t> </a:t>
            </a:r>
            <a:r>
              <a:rPr lang="es-ES" dirty="0" err="1"/>
              <a:t>the</a:t>
            </a:r>
            <a:r>
              <a:rPr lang="es-ES" dirty="0"/>
              <a:t> </a:t>
            </a:r>
            <a:r>
              <a:rPr lang="es-ES" dirty="0" err="1"/>
              <a:t>difference</a:t>
            </a:r>
            <a:r>
              <a:rPr lang="es-ES" dirty="0"/>
              <a:t> </a:t>
            </a:r>
            <a:r>
              <a:rPr lang="es-ES" dirty="0" err="1" smtClean="0"/>
              <a:t>between</a:t>
            </a:r>
            <a:r>
              <a:rPr lang="es-ES" dirty="0" smtClean="0"/>
              <a:t> </a:t>
            </a:r>
            <a:r>
              <a:rPr lang="es-ES" dirty="0" err="1" smtClean="0"/>
              <a:t>hopping</a:t>
            </a:r>
            <a:r>
              <a:rPr lang="es-ES" dirty="0" smtClean="0"/>
              <a:t>, jumping </a:t>
            </a:r>
            <a:r>
              <a:rPr lang="es-ES" dirty="0"/>
              <a:t>and </a:t>
            </a:r>
            <a:r>
              <a:rPr lang="es-ES" dirty="0" err="1" smtClean="0"/>
              <a:t>leaping</a:t>
            </a:r>
            <a:r>
              <a:rPr lang="es-ES" dirty="0" smtClean="0"/>
              <a:t>.</a:t>
            </a:r>
            <a:endParaRPr lang="es-ES" dirty="0"/>
          </a:p>
        </p:txBody>
      </p:sp>
      <p:pic>
        <p:nvPicPr>
          <p:cNvPr id="226" name="Shape 226"/>
          <p:cNvPicPr preferRelativeResize="0"/>
          <p:nvPr/>
        </p:nvPicPr>
        <p:blipFill>
          <a:blip r:embed="rId3">
            <a:alphaModFix/>
          </a:blip>
          <a:stretch>
            <a:fillRect/>
          </a:stretch>
        </p:blipFill>
        <p:spPr>
          <a:xfrm>
            <a:off x="3563888" y="2538501"/>
            <a:ext cx="3884000" cy="1833449"/>
          </a:xfrm>
          <a:prstGeom prst="rect">
            <a:avLst/>
          </a:prstGeom>
          <a:ln w="3175"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lIns="68575" tIns="68575" rIns="68575" bIns="68575" anchor="t" anchorCtr="0">
            <a:noAutofit/>
          </a:bodyPr>
          <a:lstStyle/>
          <a:p>
            <a:pPr lvl="0" rtl="0">
              <a:spcBef>
                <a:spcPts val="0"/>
              </a:spcBef>
              <a:buNone/>
            </a:pPr>
            <a:r>
              <a:rPr lang="es-ES" dirty="0"/>
              <a:t>4</a:t>
            </a:r>
            <a:r>
              <a:rPr lang="es-ES" dirty="0" smtClean="0"/>
              <a:t>. </a:t>
            </a:r>
            <a:r>
              <a:rPr lang="es-ES" u="sng" dirty="0" smtClean="0"/>
              <a:t>DRILLS</a:t>
            </a:r>
            <a:r>
              <a:rPr lang="es-ES" dirty="0" smtClean="0"/>
              <a:t>: </a:t>
            </a:r>
            <a:endParaRPr lang="es-ES" dirty="0"/>
          </a:p>
        </p:txBody>
      </p:sp>
      <p:sp>
        <p:nvSpPr>
          <p:cNvPr id="232" name="Shape 232"/>
          <p:cNvSpPr txBox="1">
            <a:spLocks noGrp="1"/>
          </p:cNvSpPr>
          <p:nvPr>
            <p:ph type="body" idx="1"/>
          </p:nvPr>
        </p:nvSpPr>
        <p:spPr>
          <a:xfrm>
            <a:off x="311700" y="1017720"/>
            <a:ext cx="7788692" cy="3416400"/>
          </a:xfrm>
          <a:prstGeom prst="rect">
            <a:avLst/>
          </a:prstGeom>
        </p:spPr>
        <p:txBody>
          <a:bodyPr lIns="68575" tIns="68575" rIns="68575" bIns="68575" anchor="t" anchorCtr="0">
            <a:noAutofit/>
          </a:bodyPr>
          <a:lstStyle/>
          <a:p>
            <a:pPr lvl="0" algn="just" rtl="0">
              <a:spcBef>
                <a:spcPts val="0"/>
              </a:spcBef>
              <a:buNone/>
            </a:pPr>
            <a:r>
              <a:rPr lang="es-ES" dirty="0"/>
              <a:t>To </a:t>
            </a:r>
            <a:r>
              <a:rPr lang="es-ES" dirty="0" err="1"/>
              <a:t>reinforce</a:t>
            </a:r>
            <a:r>
              <a:rPr lang="es-ES" dirty="0"/>
              <a:t> </a:t>
            </a:r>
            <a:r>
              <a:rPr lang="es-ES" dirty="0" err="1"/>
              <a:t>the</a:t>
            </a:r>
            <a:r>
              <a:rPr lang="es-ES" dirty="0"/>
              <a:t> new </a:t>
            </a:r>
            <a:r>
              <a:rPr lang="es-ES" dirty="0" err="1"/>
              <a:t>vocabulary</a:t>
            </a:r>
            <a:r>
              <a:rPr lang="es-ES" dirty="0"/>
              <a:t> </a:t>
            </a:r>
            <a:r>
              <a:rPr lang="es-ES" dirty="0" err="1"/>
              <a:t>or</a:t>
            </a:r>
            <a:r>
              <a:rPr lang="es-ES" dirty="0"/>
              <a:t> </a:t>
            </a:r>
            <a:r>
              <a:rPr lang="es-ES" dirty="0" err="1"/>
              <a:t>grammar</a:t>
            </a:r>
            <a:r>
              <a:rPr lang="es-ES" dirty="0"/>
              <a:t> </a:t>
            </a:r>
            <a:r>
              <a:rPr lang="es-ES" dirty="0" err="1"/>
              <a:t>structure</a:t>
            </a:r>
            <a:r>
              <a:rPr lang="es-ES" dirty="0"/>
              <a:t>, </a:t>
            </a:r>
            <a:r>
              <a:rPr lang="es-ES" dirty="0" err="1"/>
              <a:t>the</a:t>
            </a:r>
            <a:r>
              <a:rPr lang="es-ES" dirty="0"/>
              <a:t> </a:t>
            </a:r>
            <a:r>
              <a:rPr lang="es-ES" dirty="0" err="1"/>
              <a:t>teacher</a:t>
            </a:r>
            <a:r>
              <a:rPr lang="es-ES" dirty="0"/>
              <a:t> can use </a:t>
            </a:r>
            <a:r>
              <a:rPr lang="es-ES" dirty="0" err="1"/>
              <a:t>the</a:t>
            </a:r>
            <a:r>
              <a:rPr lang="es-ES" dirty="0"/>
              <a:t> </a:t>
            </a:r>
            <a:r>
              <a:rPr lang="es-ES" b="1" dirty="0" err="1"/>
              <a:t>choral</a:t>
            </a:r>
            <a:r>
              <a:rPr lang="es-ES" b="1" dirty="0"/>
              <a:t> </a:t>
            </a:r>
            <a:r>
              <a:rPr lang="es-ES" b="1" dirty="0" err="1"/>
              <a:t>repetition</a:t>
            </a:r>
            <a:r>
              <a:rPr lang="es-ES" b="1" dirty="0"/>
              <a:t>.</a:t>
            </a:r>
          </a:p>
          <a:p>
            <a:pPr lvl="0" algn="just" rtl="0">
              <a:spcBef>
                <a:spcPts val="0"/>
              </a:spcBef>
              <a:buNone/>
            </a:pPr>
            <a:r>
              <a:rPr lang="es-ES" dirty="0" err="1" smtClean="0"/>
              <a:t>Moreover</a:t>
            </a:r>
            <a:r>
              <a:rPr lang="es-ES" dirty="0" smtClean="0"/>
              <a:t>, </a:t>
            </a:r>
            <a:r>
              <a:rPr lang="es-ES" dirty="0" err="1"/>
              <a:t>it’s</a:t>
            </a:r>
            <a:r>
              <a:rPr lang="es-ES" dirty="0"/>
              <a:t> a </a:t>
            </a:r>
            <a:r>
              <a:rPr lang="es-ES" dirty="0" err="1"/>
              <a:t>perfect</a:t>
            </a:r>
            <a:r>
              <a:rPr lang="es-ES" dirty="0"/>
              <a:t> </a:t>
            </a:r>
            <a:r>
              <a:rPr lang="es-ES" dirty="0" err="1"/>
              <a:t>moment</a:t>
            </a:r>
            <a:r>
              <a:rPr lang="es-ES" dirty="0"/>
              <a:t> </a:t>
            </a:r>
            <a:r>
              <a:rPr lang="es-ES" dirty="0" err="1" smtClean="0"/>
              <a:t>if</a:t>
            </a:r>
            <a:r>
              <a:rPr lang="es-ES" dirty="0" smtClean="0"/>
              <a:t> </a:t>
            </a:r>
            <a:r>
              <a:rPr lang="es-ES" dirty="0" err="1" smtClean="0"/>
              <a:t>you</a:t>
            </a:r>
            <a:r>
              <a:rPr lang="es-ES" dirty="0" smtClean="0"/>
              <a:t> </a:t>
            </a:r>
            <a:r>
              <a:rPr lang="es-ES" dirty="0" err="1"/>
              <a:t>want</a:t>
            </a:r>
            <a:r>
              <a:rPr lang="es-ES" dirty="0"/>
              <a:t> </a:t>
            </a:r>
            <a:r>
              <a:rPr lang="es-ES" dirty="0" err="1"/>
              <a:t>them</a:t>
            </a:r>
            <a:r>
              <a:rPr lang="es-ES" dirty="0"/>
              <a:t> to </a:t>
            </a:r>
            <a:r>
              <a:rPr lang="es-ES" dirty="0" err="1"/>
              <a:t>pay</a:t>
            </a:r>
            <a:r>
              <a:rPr lang="es-ES" dirty="0"/>
              <a:t> </a:t>
            </a:r>
            <a:r>
              <a:rPr lang="es-ES" dirty="0" err="1"/>
              <a:t>attention</a:t>
            </a:r>
            <a:r>
              <a:rPr lang="es-ES" dirty="0"/>
              <a:t> in </a:t>
            </a:r>
            <a:r>
              <a:rPr lang="es-ES" dirty="0" err="1"/>
              <a:t>the</a:t>
            </a:r>
            <a:r>
              <a:rPr lang="es-ES" dirty="0"/>
              <a:t> </a:t>
            </a:r>
            <a:r>
              <a:rPr lang="es-ES" dirty="0" err="1" smtClean="0"/>
              <a:t>correct</a:t>
            </a:r>
            <a:r>
              <a:rPr lang="es-ES" dirty="0" smtClean="0"/>
              <a:t> </a:t>
            </a:r>
            <a:r>
              <a:rPr lang="es-ES" dirty="0" err="1" smtClean="0"/>
              <a:t>pronunciation</a:t>
            </a:r>
            <a:endParaRPr lang="es-ES" dirty="0" smtClean="0"/>
          </a:p>
          <a:p>
            <a:pPr lvl="0" algn="just" rtl="0">
              <a:spcBef>
                <a:spcPts val="0"/>
              </a:spcBef>
              <a:buNone/>
            </a:pPr>
            <a:endParaRPr lang="es-ES" dirty="0"/>
          </a:p>
          <a:p>
            <a:pPr lvl="0">
              <a:spcBef>
                <a:spcPts val="0"/>
              </a:spcBef>
              <a:buNone/>
            </a:pPr>
            <a:r>
              <a:rPr lang="es-ES" dirty="0"/>
              <a:t>TEACHER: WE ARE PRACTISING HOP. </a:t>
            </a:r>
            <a:r>
              <a:rPr lang="es-ES" dirty="0" err="1" smtClean="0"/>
              <a:t>Repeat</a:t>
            </a:r>
            <a:r>
              <a:rPr lang="es-ES" dirty="0" smtClean="0"/>
              <a:t> </a:t>
            </a:r>
            <a:r>
              <a:rPr lang="es-ES" dirty="0" err="1" smtClean="0"/>
              <a:t>after</a:t>
            </a:r>
            <a:r>
              <a:rPr lang="es-ES" dirty="0" smtClean="0"/>
              <a:t> me </a:t>
            </a:r>
            <a:r>
              <a:rPr lang="es-ES" dirty="0" err="1" smtClean="0"/>
              <a:t>please</a:t>
            </a:r>
            <a:r>
              <a:rPr lang="es-ES" dirty="0" smtClean="0"/>
              <a:t>:                              HOP, HOP </a:t>
            </a:r>
            <a:r>
              <a:rPr lang="es-ES" dirty="0"/>
              <a:t>(</a:t>
            </a:r>
            <a:r>
              <a:rPr lang="es-ES" dirty="0" err="1"/>
              <a:t>we</a:t>
            </a:r>
            <a:r>
              <a:rPr lang="es-ES" dirty="0"/>
              <a:t> can show </a:t>
            </a:r>
            <a:r>
              <a:rPr lang="es-ES" dirty="0" err="1"/>
              <a:t>the</a:t>
            </a:r>
            <a:r>
              <a:rPr lang="es-ES" dirty="0"/>
              <a:t> </a:t>
            </a:r>
            <a:r>
              <a:rPr lang="es-ES" dirty="0" err="1"/>
              <a:t>phonics</a:t>
            </a:r>
            <a:r>
              <a:rPr lang="es-ES" dirty="0"/>
              <a:t> </a:t>
            </a:r>
            <a:r>
              <a:rPr lang="es-ES" dirty="0" err="1"/>
              <a:t>cards</a:t>
            </a:r>
            <a:r>
              <a:rPr lang="es-ES" dirty="0" smtClean="0"/>
              <a:t>)</a:t>
            </a:r>
          </a:p>
          <a:p>
            <a:pPr lvl="0" algn="just">
              <a:spcBef>
                <a:spcPts val="0"/>
              </a:spcBef>
              <a:buNone/>
            </a:pPr>
            <a:endParaRPr lang="es-ES" dirty="0"/>
          </a:p>
          <a:p>
            <a:pPr lvl="0" algn="just" rtl="0">
              <a:spcBef>
                <a:spcPts val="0"/>
              </a:spcBef>
              <a:buNone/>
            </a:pPr>
            <a:r>
              <a:rPr lang="es-ES" dirty="0"/>
              <a:t>And </a:t>
            </a:r>
            <a:r>
              <a:rPr lang="es-ES" dirty="0" err="1"/>
              <a:t>now</a:t>
            </a:r>
            <a:r>
              <a:rPr lang="es-ES" dirty="0"/>
              <a:t> </a:t>
            </a:r>
            <a:r>
              <a:rPr lang="es-ES" dirty="0" err="1"/>
              <a:t>we</a:t>
            </a:r>
            <a:r>
              <a:rPr lang="es-ES" dirty="0"/>
              <a:t> are </a:t>
            </a:r>
            <a:r>
              <a:rPr lang="es-ES" dirty="0" err="1"/>
              <a:t>going</a:t>
            </a:r>
            <a:r>
              <a:rPr lang="es-ES" dirty="0"/>
              <a:t> to LEAP . </a:t>
            </a:r>
            <a:r>
              <a:rPr lang="es-ES" dirty="0" smtClean="0"/>
              <a:t>REPEAT, </a:t>
            </a:r>
            <a:r>
              <a:rPr lang="es-ES" dirty="0" err="1" smtClean="0"/>
              <a:t>please</a:t>
            </a:r>
            <a:r>
              <a:rPr lang="es-ES" dirty="0" smtClean="0"/>
              <a:t>: LEAP, LEAP.  </a:t>
            </a: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211710"/>
            <a:ext cx="1489521" cy="2084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lIns="68575" tIns="68575" rIns="68575" bIns="68575" anchor="t" anchorCtr="0">
            <a:noAutofit/>
          </a:bodyPr>
          <a:lstStyle/>
          <a:p>
            <a:pPr lvl="0" rtl="0">
              <a:spcBef>
                <a:spcPts val="0"/>
              </a:spcBef>
              <a:buNone/>
            </a:pPr>
            <a:r>
              <a:rPr lang="es-ES" dirty="0"/>
              <a:t>5</a:t>
            </a:r>
            <a:r>
              <a:rPr lang="es-ES" dirty="0" smtClean="0"/>
              <a:t>. </a:t>
            </a:r>
            <a:r>
              <a:rPr lang="es-ES" u="sng" dirty="0"/>
              <a:t>ELICITING </a:t>
            </a:r>
            <a:r>
              <a:rPr lang="es-ES" u="sng" dirty="0" smtClean="0"/>
              <a:t>LANGUAGE</a:t>
            </a:r>
            <a:r>
              <a:rPr lang="es-ES" dirty="0" smtClean="0"/>
              <a:t>:</a:t>
            </a:r>
            <a:endParaRPr lang="es-ES" dirty="0"/>
          </a:p>
        </p:txBody>
      </p:sp>
      <p:sp>
        <p:nvSpPr>
          <p:cNvPr id="244" name="Shape 244"/>
          <p:cNvSpPr txBox="1">
            <a:spLocks noGrp="1"/>
          </p:cNvSpPr>
          <p:nvPr>
            <p:ph type="body" idx="1"/>
          </p:nvPr>
        </p:nvSpPr>
        <p:spPr>
          <a:xfrm>
            <a:off x="611560" y="1131590"/>
            <a:ext cx="6768752" cy="3416400"/>
          </a:xfrm>
          <a:prstGeom prst="rect">
            <a:avLst/>
          </a:prstGeom>
        </p:spPr>
        <p:txBody>
          <a:bodyPr lIns="68575" tIns="68575" rIns="68575" bIns="68575" anchor="t" anchorCtr="0">
            <a:noAutofit/>
          </a:bodyPr>
          <a:lstStyle/>
          <a:p>
            <a:pPr lvl="0" algn="just" rtl="0">
              <a:spcBef>
                <a:spcPts val="0"/>
              </a:spcBef>
              <a:buNone/>
            </a:pPr>
            <a:r>
              <a:rPr lang="es-ES" dirty="0" err="1"/>
              <a:t>It</a:t>
            </a:r>
            <a:r>
              <a:rPr lang="es-ES" dirty="0"/>
              <a:t> </a:t>
            </a:r>
            <a:r>
              <a:rPr lang="es-ES" dirty="0" err="1"/>
              <a:t>consists</a:t>
            </a:r>
            <a:r>
              <a:rPr lang="es-ES" dirty="0"/>
              <a:t> </a:t>
            </a:r>
            <a:r>
              <a:rPr lang="es-ES" dirty="0" err="1"/>
              <a:t>on</a:t>
            </a:r>
            <a:r>
              <a:rPr lang="es-ES" dirty="0"/>
              <a:t> </a:t>
            </a:r>
            <a:r>
              <a:rPr lang="es-ES" dirty="0" err="1"/>
              <a:t>asking</a:t>
            </a:r>
            <a:r>
              <a:rPr lang="es-ES" dirty="0"/>
              <a:t> </a:t>
            </a:r>
            <a:r>
              <a:rPr lang="es-ES" dirty="0" err="1" smtClean="0"/>
              <a:t>them</a:t>
            </a:r>
            <a:r>
              <a:rPr lang="es-ES" dirty="0" smtClean="0"/>
              <a:t>, </a:t>
            </a:r>
            <a:r>
              <a:rPr lang="es-ES" dirty="0" err="1"/>
              <a:t>for</a:t>
            </a:r>
            <a:r>
              <a:rPr lang="es-ES" dirty="0"/>
              <a:t> </a:t>
            </a:r>
            <a:r>
              <a:rPr lang="es-ES" dirty="0" err="1" smtClean="0"/>
              <a:t>instance</a:t>
            </a:r>
            <a:r>
              <a:rPr lang="es-ES" dirty="0" smtClean="0"/>
              <a:t>,  </a:t>
            </a:r>
            <a:r>
              <a:rPr lang="es-ES" dirty="0" err="1"/>
              <a:t>different</a:t>
            </a:r>
            <a:r>
              <a:rPr lang="es-ES" dirty="0"/>
              <a:t> </a:t>
            </a:r>
            <a:r>
              <a:rPr lang="es-ES" dirty="0" err="1"/>
              <a:t>types</a:t>
            </a:r>
            <a:r>
              <a:rPr lang="es-ES" dirty="0"/>
              <a:t> of </a:t>
            </a:r>
            <a:r>
              <a:rPr lang="es-ES" dirty="0" err="1"/>
              <a:t>semantic</a:t>
            </a:r>
            <a:r>
              <a:rPr lang="es-ES" dirty="0"/>
              <a:t> </a:t>
            </a:r>
            <a:r>
              <a:rPr lang="es-ES" dirty="0" err="1"/>
              <a:t>words</a:t>
            </a:r>
            <a:r>
              <a:rPr lang="es-ES" dirty="0"/>
              <a:t> and </a:t>
            </a:r>
            <a:r>
              <a:rPr lang="es-ES" dirty="0" err="1"/>
              <a:t>write</a:t>
            </a:r>
            <a:r>
              <a:rPr lang="es-ES" dirty="0"/>
              <a:t> </a:t>
            </a:r>
            <a:r>
              <a:rPr lang="es-ES" dirty="0" err="1"/>
              <a:t>them</a:t>
            </a:r>
            <a:r>
              <a:rPr lang="es-ES" dirty="0"/>
              <a:t> in </a:t>
            </a:r>
            <a:r>
              <a:rPr lang="es-ES" dirty="0" err="1" smtClean="0"/>
              <a:t>the</a:t>
            </a:r>
            <a:r>
              <a:rPr lang="es-ES" dirty="0" smtClean="0"/>
              <a:t> </a:t>
            </a:r>
            <a:r>
              <a:rPr lang="es-ES" dirty="0" err="1" smtClean="0"/>
              <a:t>board</a:t>
            </a:r>
            <a:r>
              <a:rPr lang="es-ES" dirty="0" smtClean="0"/>
              <a:t>. </a:t>
            </a:r>
            <a:endParaRPr lang="es-ES" dirty="0"/>
          </a:p>
          <a:p>
            <a:pPr lvl="0" algn="just">
              <a:spcBef>
                <a:spcPts val="0"/>
              </a:spcBef>
              <a:buNone/>
            </a:pPr>
            <a:endParaRPr dirty="0"/>
          </a:p>
          <a:p>
            <a:pPr lvl="0" algn="just">
              <a:spcBef>
                <a:spcPts val="0"/>
              </a:spcBef>
              <a:buNone/>
            </a:pPr>
            <a:r>
              <a:rPr lang="es-ES" dirty="0" err="1" smtClean="0"/>
              <a:t>i.e</a:t>
            </a:r>
            <a:r>
              <a:rPr lang="es-ES" dirty="0" smtClean="0"/>
              <a:t>: </a:t>
            </a:r>
            <a:r>
              <a:rPr lang="es-ES" dirty="0"/>
              <a:t>Can </a:t>
            </a:r>
            <a:r>
              <a:rPr lang="es-ES" dirty="0" err="1"/>
              <a:t>you</a:t>
            </a:r>
            <a:r>
              <a:rPr lang="es-ES" dirty="0"/>
              <a:t> </a:t>
            </a:r>
            <a:r>
              <a:rPr lang="es-ES" dirty="0" err="1"/>
              <a:t>tell</a:t>
            </a:r>
            <a:r>
              <a:rPr lang="es-ES" dirty="0"/>
              <a:t> me </a:t>
            </a:r>
            <a:r>
              <a:rPr lang="es-ES" dirty="0" err="1"/>
              <a:t>the</a:t>
            </a:r>
            <a:r>
              <a:rPr lang="es-ES" dirty="0"/>
              <a:t> </a:t>
            </a:r>
            <a:r>
              <a:rPr lang="es-ES" dirty="0" err="1"/>
              <a:t>name</a:t>
            </a:r>
            <a:r>
              <a:rPr lang="es-ES" dirty="0"/>
              <a:t> of </a:t>
            </a:r>
            <a:r>
              <a:rPr lang="es-ES" dirty="0" err="1"/>
              <a:t>sports</a:t>
            </a:r>
            <a:r>
              <a:rPr lang="es-ES" dirty="0"/>
              <a:t> </a:t>
            </a:r>
            <a:r>
              <a:rPr lang="es-ES" dirty="0" err="1"/>
              <a:t>with</a:t>
            </a:r>
            <a:r>
              <a:rPr lang="es-ES" dirty="0"/>
              <a:t> </a:t>
            </a:r>
            <a:r>
              <a:rPr lang="es-ES" dirty="0" err="1"/>
              <a:t>divided</a:t>
            </a:r>
            <a:r>
              <a:rPr lang="es-ES" dirty="0"/>
              <a:t> </a:t>
            </a:r>
            <a:r>
              <a:rPr lang="es-ES" dirty="0" err="1"/>
              <a:t>court</a:t>
            </a:r>
            <a:r>
              <a:rPr lang="es-ES" dirty="0" smtClean="0"/>
              <a:t>?</a:t>
            </a:r>
          </a:p>
          <a:p>
            <a:pPr lvl="0" algn="just">
              <a:spcBef>
                <a:spcPts val="0"/>
              </a:spcBef>
              <a:buNone/>
            </a:pPr>
            <a:r>
              <a:rPr lang="es-ES" dirty="0" smtClean="0"/>
              <a:t>      </a:t>
            </a:r>
            <a:r>
              <a:rPr lang="es-ES" dirty="0" err="1" smtClean="0"/>
              <a:t>Could</a:t>
            </a:r>
            <a:r>
              <a:rPr lang="es-ES" dirty="0" smtClean="0"/>
              <a:t> </a:t>
            </a:r>
            <a:r>
              <a:rPr lang="es-ES" dirty="0" err="1" smtClean="0"/>
              <a:t>you</a:t>
            </a:r>
            <a:r>
              <a:rPr lang="es-ES" dirty="0" smtClean="0"/>
              <a:t> </a:t>
            </a:r>
            <a:r>
              <a:rPr lang="es-ES" dirty="0" err="1"/>
              <a:t>write</a:t>
            </a:r>
            <a:r>
              <a:rPr lang="es-ES" dirty="0"/>
              <a:t> </a:t>
            </a:r>
            <a:r>
              <a:rPr lang="es-ES" dirty="0" err="1"/>
              <a:t>them</a:t>
            </a:r>
            <a:r>
              <a:rPr lang="es-ES" dirty="0"/>
              <a:t> </a:t>
            </a:r>
            <a:r>
              <a:rPr lang="es-ES" dirty="0" err="1"/>
              <a:t>on</a:t>
            </a:r>
            <a:r>
              <a:rPr lang="es-ES" dirty="0"/>
              <a:t> </a:t>
            </a:r>
            <a:r>
              <a:rPr lang="es-ES" dirty="0" err="1"/>
              <a:t>the</a:t>
            </a:r>
            <a:r>
              <a:rPr lang="es-ES" dirty="0"/>
              <a:t> </a:t>
            </a:r>
            <a:r>
              <a:rPr lang="es-ES" dirty="0" err="1" smtClean="0"/>
              <a:t>board</a:t>
            </a:r>
            <a:r>
              <a:rPr lang="es-ES" dirty="0" smtClean="0"/>
              <a:t>, </a:t>
            </a:r>
            <a:r>
              <a:rPr lang="es-ES" dirty="0" err="1" smtClean="0"/>
              <a:t>please</a:t>
            </a:r>
            <a:r>
              <a:rPr lang="es-ES" dirty="0" smtClean="0"/>
              <a:t>?</a:t>
            </a:r>
            <a:endParaRPr lang="es-ES" dirty="0"/>
          </a:p>
          <a:p>
            <a:pPr marL="101600" lvl="0" indent="0" rtl="0">
              <a:spcBef>
                <a:spcPts val="0"/>
              </a:spcBef>
              <a:buNone/>
            </a:pPr>
            <a:endParaRP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380084"/>
            <a:ext cx="2466975" cy="18478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lIns="68575" tIns="68575" rIns="68575" bIns="68575" anchor="t" anchorCtr="0">
            <a:noAutofit/>
          </a:bodyPr>
          <a:lstStyle/>
          <a:p>
            <a:pPr lvl="0" rtl="0">
              <a:spcBef>
                <a:spcPts val="0"/>
              </a:spcBef>
              <a:buNone/>
            </a:pPr>
            <a:r>
              <a:rPr lang="es-ES" dirty="0"/>
              <a:t>6</a:t>
            </a:r>
            <a:r>
              <a:rPr lang="es-ES" dirty="0" smtClean="0"/>
              <a:t>. </a:t>
            </a:r>
            <a:r>
              <a:rPr lang="es-ES" u="sng" dirty="0"/>
              <a:t>ASKING CONCEPT </a:t>
            </a:r>
            <a:r>
              <a:rPr lang="es-ES" u="sng" dirty="0" smtClean="0"/>
              <a:t>QUESTIONS</a:t>
            </a:r>
            <a:r>
              <a:rPr lang="es-ES" dirty="0" smtClean="0"/>
              <a:t>:</a:t>
            </a:r>
            <a:endParaRPr lang="es-ES" dirty="0"/>
          </a:p>
        </p:txBody>
      </p:sp>
      <p:sp>
        <p:nvSpPr>
          <p:cNvPr id="238" name="Shape 238"/>
          <p:cNvSpPr txBox="1">
            <a:spLocks noGrp="1"/>
          </p:cNvSpPr>
          <p:nvPr>
            <p:ph type="body" idx="1"/>
          </p:nvPr>
        </p:nvSpPr>
        <p:spPr>
          <a:xfrm>
            <a:off x="539552" y="1131590"/>
            <a:ext cx="7560840" cy="3416400"/>
          </a:xfrm>
          <a:prstGeom prst="rect">
            <a:avLst/>
          </a:prstGeom>
        </p:spPr>
        <p:txBody>
          <a:bodyPr lIns="68575" tIns="68575" rIns="68575" bIns="68575" anchor="t" anchorCtr="0">
            <a:noAutofit/>
          </a:bodyPr>
          <a:lstStyle/>
          <a:p>
            <a:pPr lvl="0" algn="just" rtl="0">
              <a:spcBef>
                <a:spcPts val="0"/>
              </a:spcBef>
              <a:buNone/>
            </a:pPr>
            <a:r>
              <a:rPr lang="es-ES" dirty="0" smtClean="0"/>
              <a:t>IF YOU WANT TO CHECK IF STUDENTS HAVE UNDERSTOOD WHEN A NEW LANGUAGE HAS BEEN USED. </a:t>
            </a:r>
          </a:p>
          <a:p>
            <a:pPr lvl="0" algn="just" rtl="0">
              <a:spcBef>
                <a:spcPts val="0"/>
              </a:spcBef>
              <a:buNone/>
            </a:pPr>
            <a:endParaRPr lang="es-ES" dirty="0"/>
          </a:p>
          <a:p>
            <a:pPr lvl="0" algn="just" rtl="0">
              <a:spcBef>
                <a:spcPts val="0"/>
              </a:spcBef>
              <a:buNone/>
            </a:pPr>
            <a:r>
              <a:rPr lang="es-ES" dirty="0" smtClean="0"/>
              <a:t>- </a:t>
            </a:r>
            <a:r>
              <a:rPr lang="es-ES" dirty="0" err="1" smtClean="0"/>
              <a:t>Is</a:t>
            </a:r>
            <a:r>
              <a:rPr lang="es-ES" dirty="0" smtClean="0"/>
              <a:t> </a:t>
            </a:r>
            <a:r>
              <a:rPr lang="es-ES" dirty="0" err="1"/>
              <a:t>it</a:t>
            </a:r>
            <a:r>
              <a:rPr lang="es-ES" dirty="0"/>
              <a:t> </a:t>
            </a:r>
            <a:r>
              <a:rPr lang="es-ES" dirty="0" err="1"/>
              <a:t>clear</a:t>
            </a:r>
            <a:r>
              <a:rPr lang="es-ES" dirty="0"/>
              <a:t> </a:t>
            </a:r>
            <a:r>
              <a:rPr lang="es-ES" dirty="0" err="1"/>
              <a:t>what</a:t>
            </a:r>
            <a:r>
              <a:rPr lang="es-ES" dirty="0"/>
              <a:t> I</a:t>
            </a:r>
            <a:r>
              <a:rPr lang="es-ES" dirty="0" smtClean="0"/>
              <a:t> </a:t>
            </a:r>
            <a:r>
              <a:rPr lang="es-ES" dirty="0" err="1"/>
              <a:t>want</a:t>
            </a:r>
            <a:r>
              <a:rPr lang="es-ES" dirty="0"/>
              <a:t> </a:t>
            </a:r>
            <a:r>
              <a:rPr lang="es-ES" dirty="0" err="1"/>
              <a:t>you</a:t>
            </a:r>
            <a:r>
              <a:rPr lang="es-ES" dirty="0"/>
              <a:t> to do</a:t>
            </a:r>
            <a:r>
              <a:rPr lang="es-ES" dirty="0" smtClean="0"/>
              <a:t>? .- </a:t>
            </a:r>
            <a:endParaRPr lang="es-ES" dirty="0"/>
          </a:p>
          <a:p>
            <a:pPr lvl="0" algn="just" rtl="0">
              <a:spcBef>
                <a:spcPts val="0"/>
              </a:spcBef>
              <a:buNone/>
            </a:pPr>
            <a:r>
              <a:rPr lang="es-ES" dirty="0" smtClean="0"/>
              <a:t>-</a:t>
            </a:r>
            <a:r>
              <a:rPr lang="es-ES" dirty="0" err="1" smtClean="0"/>
              <a:t>Tell</a:t>
            </a:r>
            <a:r>
              <a:rPr lang="es-ES" dirty="0" smtClean="0"/>
              <a:t> </a:t>
            </a:r>
            <a:r>
              <a:rPr lang="es-ES" dirty="0"/>
              <a:t>me </a:t>
            </a:r>
            <a:r>
              <a:rPr lang="es-ES" dirty="0" err="1"/>
              <a:t>how</a:t>
            </a:r>
            <a:r>
              <a:rPr lang="es-ES" dirty="0"/>
              <a:t> </a:t>
            </a:r>
            <a:r>
              <a:rPr lang="es-ES" dirty="0" err="1"/>
              <a:t>it</a:t>
            </a:r>
            <a:r>
              <a:rPr lang="es-ES" dirty="0"/>
              <a:t> </a:t>
            </a:r>
            <a:r>
              <a:rPr lang="es-ES" dirty="0" err="1"/>
              <a:t>works</a:t>
            </a:r>
            <a:r>
              <a:rPr lang="es-ES" dirty="0"/>
              <a:t> </a:t>
            </a:r>
            <a:r>
              <a:rPr lang="es-ES" dirty="0" err="1" smtClean="0"/>
              <a:t>using</a:t>
            </a:r>
            <a:r>
              <a:rPr lang="es-ES" dirty="0" smtClean="0"/>
              <a:t> </a:t>
            </a:r>
            <a:r>
              <a:rPr lang="es-ES" dirty="0" err="1"/>
              <a:t>your</a:t>
            </a:r>
            <a:r>
              <a:rPr lang="es-ES" dirty="0"/>
              <a:t> </a:t>
            </a:r>
            <a:r>
              <a:rPr lang="es-ES" dirty="0" err="1"/>
              <a:t>own</a:t>
            </a:r>
            <a:r>
              <a:rPr lang="es-ES" dirty="0"/>
              <a:t> </a:t>
            </a:r>
            <a:r>
              <a:rPr lang="es-ES" dirty="0" err="1" smtClean="0"/>
              <a:t>words</a:t>
            </a:r>
            <a:r>
              <a:rPr lang="es-ES" dirty="0" smtClean="0"/>
              <a:t>. </a:t>
            </a:r>
          </a:p>
          <a:p>
            <a:pPr lvl="0" rtl="0">
              <a:spcBef>
                <a:spcPts val="0"/>
              </a:spcBef>
              <a:buNone/>
            </a:pP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11909"/>
            <a:ext cx="2952328" cy="227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088684" y="603389"/>
            <a:ext cx="7202400" cy="786899"/>
          </a:xfrm>
          <a:prstGeom prst="rect">
            <a:avLst/>
          </a:prstGeom>
        </p:spPr>
        <p:txBody>
          <a:bodyPr lIns="68575" tIns="68575" rIns="68575" bIns="68575" anchor="t" anchorCtr="0">
            <a:noAutofit/>
          </a:bodyPr>
          <a:lstStyle/>
          <a:p>
            <a:pPr lvl="0">
              <a:spcBef>
                <a:spcPts val="0"/>
              </a:spcBef>
              <a:buNone/>
            </a:pPr>
            <a:r>
              <a:rPr lang="es-ES" dirty="0" smtClean="0"/>
              <a:t>BLOOM’S REVISED TAXONOMY. </a:t>
            </a:r>
            <a:endParaRPr dirty="0"/>
          </a:p>
        </p:txBody>
      </p:sp>
      <p:sp>
        <p:nvSpPr>
          <p:cNvPr id="251" name="Shape 251"/>
          <p:cNvSpPr txBox="1">
            <a:spLocks noGrp="1"/>
          </p:cNvSpPr>
          <p:nvPr>
            <p:ph type="body" idx="1"/>
          </p:nvPr>
        </p:nvSpPr>
        <p:spPr>
          <a:xfrm>
            <a:off x="683568" y="1491630"/>
            <a:ext cx="7346416" cy="2860151"/>
          </a:xfrm>
          <a:prstGeom prst="rect">
            <a:avLst/>
          </a:prstGeom>
        </p:spPr>
        <p:txBody>
          <a:bodyPr lIns="68575" tIns="68575" rIns="68575" bIns="68575" anchor="t" anchorCtr="0">
            <a:noAutofit/>
          </a:bodyPr>
          <a:lstStyle/>
          <a:p>
            <a:pPr lvl="0" algn="just">
              <a:spcBef>
                <a:spcPts val="0"/>
              </a:spcBef>
              <a:buNone/>
            </a:pPr>
            <a:r>
              <a:rPr lang="es-ES" dirty="0" err="1" smtClean="0"/>
              <a:t>It</a:t>
            </a:r>
            <a:r>
              <a:rPr lang="es-ES" dirty="0" smtClean="0"/>
              <a:t> </a:t>
            </a:r>
            <a:r>
              <a:rPr lang="es-ES" dirty="0" err="1" smtClean="0"/>
              <a:t>is</a:t>
            </a:r>
            <a:r>
              <a:rPr lang="es-ES" dirty="0" smtClean="0"/>
              <a:t> a </a:t>
            </a:r>
            <a:r>
              <a:rPr lang="es-ES" dirty="0" err="1" smtClean="0"/>
              <a:t>strategy</a:t>
            </a:r>
            <a:r>
              <a:rPr lang="es-ES" dirty="0" smtClean="0"/>
              <a:t> in </a:t>
            </a:r>
            <a:r>
              <a:rPr lang="es-ES" dirty="0" err="1" smtClean="0"/>
              <a:t>which</a:t>
            </a:r>
            <a:r>
              <a:rPr lang="es-ES" dirty="0" smtClean="0"/>
              <a:t> </a:t>
            </a:r>
            <a:r>
              <a:rPr lang="es-ES" dirty="0" err="1" smtClean="0"/>
              <a:t>the</a:t>
            </a:r>
            <a:r>
              <a:rPr lang="es-ES" dirty="0"/>
              <a:t> </a:t>
            </a:r>
            <a:r>
              <a:rPr lang="es-ES" dirty="0" smtClean="0"/>
              <a:t>TALK </a:t>
            </a:r>
            <a:r>
              <a:rPr lang="es-ES" dirty="0" err="1" smtClean="0"/>
              <a:t>is</a:t>
            </a:r>
            <a:r>
              <a:rPr lang="es-ES" dirty="0" smtClean="0"/>
              <a:t> </a:t>
            </a:r>
            <a:r>
              <a:rPr lang="es-ES" dirty="0" err="1" smtClean="0"/>
              <a:t>used</a:t>
            </a:r>
            <a:r>
              <a:rPr lang="es-ES" dirty="0" smtClean="0"/>
              <a:t> as a TOOL </a:t>
            </a:r>
            <a:r>
              <a:rPr lang="es-ES" dirty="0" err="1" smtClean="0"/>
              <a:t>for</a:t>
            </a:r>
            <a:r>
              <a:rPr lang="es-ES" dirty="0" smtClean="0"/>
              <a:t> THINKING.</a:t>
            </a:r>
          </a:p>
          <a:p>
            <a:pPr lvl="0" algn="just">
              <a:spcBef>
                <a:spcPts val="0"/>
              </a:spcBef>
              <a:buNone/>
            </a:pPr>
            <a:endParaRPr lang="es-ES" dirty="0" smtClean="0"/>
          </a:p>
          <a:p>
            <a:pPr lvl="0" algn="just">
              <a:spcBef>
                <a:spcPts val="0"/>
              </a:spcBef>
              <a:buNone/>
            </a:pPr>
            <a:r>
              <a:rPr lang="es-ES" dirty="0" smtClean="0"/>
              <a:t>THROUGHOUT  </a:t>
            </a:r>
            <a:r>
              <a:rPr lang="es-ES" dirty="0" err="1" smtClean="0"/>
              <a:t>the</a:t>
            </a:r>
            <a:r>
              <a:rPr lang="es-ES" dirty="0" smtClean="0"/>
              <a:t> P.E. </a:t>
            </a:r>
            <a:r>
              <a:rPr lang="es-ES" dirty="0" err="1" smtClean="0"/>
              <a:t>sessions</a:t>
            </a:r>
            <a:r>
              <a:rPr lang="es-ES" dirty="0" smtClean="0"/>
              <a:t> </a:t>
            </a:r>
            <a:r>
              <a:rPr lang="es-ES" dirty="0" err="1" smtClean="0"/>
              <a:t>we</a:t>
            </a:r>
            <a:r>
              <a:rPr lang="es-ES" dirty="0"/>
              <a:t> </a:t>
            </a:r>
            <a:endParaRPr lang="es-ES" dirty="0" smtClean="0"/>
          </a:p>
          <a:p>
            <a:pPr lvl="0" algn="just">
              <a:spcBef>
                <a:spcPts val="0"/>
              </a:spcBef>
              <a:buNone/>
            </a:pPr>
            <a:r>
              <a:rPr lang="es-ES" dirty="0" smtClean="0"/>
              <a:t>can </a:t>
            </a:r>
            <a:r>
              <a:rPr lang="es-ES" dirty="0" err="1" smtClean="0"/>
              <a:t>design</a:t>
            </a:r>
            <a:r>
              <a:rPr lang="es-ES" dirty="0" smtClean="0"/>
              <a:t> </a:t>
            </a:r>
            <a:r>
              <a:rPr lang="es-ES" dirty="0" err="1" smtClean="0"/>
              <a:t>specific</a:t>
            </a:r>
            <a:r>
              <a:rPr lang="es-ES" dirty="0" smtClean="0"/>
              <a:t> times to </a:t>
            </a:r>
            <a:r>
              <a:rPr lang="es-ES" dirty="0" err="1" smtClean="0"/>
              <a:t>talk</a:t>
            </a:r>
            <a:r>
              <a:rPr lang="es-ES" dirty="0" smtClean="0"/>
              <a:t> and </a:t>
            </a:r>
            <a:r>
              <a:rPr lang="es-ES" dirty="0" err="1" smtClean="0"/>
              <a:t>give</a:t>
            </a:r>
            <a:r>
              <a:rPr lang="es-ES" dirty="0"/>
              <a:t> </a:t>
            </a:r>
            <a:endParaRPr lang="es-ES" dirty="0" smtClean="0"/>
          </a:p>
          <a:p>
            <a:pPr lvl="0" algn="just">
              <a:spcBef>
                <a:spcPts val="0"/>
              </a:spcBef>
              <a:buNone/>
            </a:pPr>
            <a:r>
              <a:rPr lang="es-ES" dirty="0" err="1" smtClean="0"/>
              <a:t>the</a:t>
            </a:r>
            <a:r>
              <a:rPr lang="es-ES" dirty="0" smtClean="0"/>
              <a:t> </a:t>
            </a:r>
            <a:r>
              <a:rPr lang="es-ES" dirty="0" err="1" smtClean="0"/>
              <a:t>pupils</a:t>
            </a:r>
            <a:r>
              <a:rPr lang="es-ES" dirty="0" smtClean="0"/>
              <a:t> </a:t>
            </a:r>
            <a:r>
              <a:rPr lang="es-ES" dirty="0" err="1" smtClean="0"/>
              <a:t>the</a:t>
            </a:r>
            <a:r>
              <a:rPr lang="es-ES" dirty="0" smtClean="0"/>
              <a:t> </a:t>
            </a:r>
            <a:r>
              <a:rPr lang="es-ES" dirty="0" err="1" smtClean="0"/>
              <a:t>opportunity</a:t>
            </a:r>
            <a:r>
              <a:rPr lang="es-ES" dirty="0" smtClean="0"/>
              <a:t> of DEVELOPING</a:t>
            </a:r>
          </a:p>
          <a:p>
            <a:pPr lvl="0" algn="just">
              <a:spcBef>
                <a:spcPts val="0"/>
              </a:spcBef>
              <a:buNone/>
            </a:pPr>
            <a:r>
              <a:rPr lang="es-ES" dirty="0" err="1" smtClean="0"/>
              <a:t>their</a:t>
            </a:r>
            <a:r>
              <a:rPr lang="es-ES" dirty="0" smtClean="0"/>
              <a:t> COMUNICATION and </a:t>
            </a:r>
            <a:r>
              <a:rPr lang="es-ES" dirty="0" err="1" smtClean="0"/>
              <a:t>thinking</a:t>
            </a:r>
            <a:r>
              <a:rPr lang="es-ES" dirty="0" smtClean="0"/>
              <a:t> </a:t>
            </a:r>
            <a:r>
              <a:rPr lang="es-ES" dirty="0" err="1" smtClean="0"/>
              <a:t>skils</a:t>
            </a:r>
            <a:r>
              <a:rPr lang="es-ES" dirty="0" smtClean="0"/>
              <a:t>.</a:t>
            </a:r>
          </a:p>
          <a:p>
            <a:pPr lvl="0" algn="just">
              <a:spcBef>
                <a:spcPts val="0"/>
              </a:spcBef>
              <a:buNone/>
            </a:pPr>
            <a:r>
              <a:rPr lang="es-ES" dirty="0" err="1"/>
              <a:t>T</a:t>
            </a:r>
            <a:r>
              <a:rPr lang="es-ES" dirty="0" err="1" smtClean="0"/>
              <a:t>hus</a:t>
            </a:r>
            <a:r>
              <a:rPr lang="es-ES" dirty="0" smtClean="0"/>
              <a:t>, </a:t>
            </a:r>
            <a:r>
              <a:rPr lang="es-ES" dirty="0" err="1" smtClean="0"/>
              <a:t>they</a:t>
            </a:r>
            <a:r>
              <a:rPr lang="es-ES" dirty="0" smtClean="0"/>
              <a:t> </a:t>
            </a:r>
            <a:r>
              <a:rPr lang="es-ES" dirty="0" err="1" smtClean="0"/>
              <a:t>will</a:t>
            </a:r>
            <a:r>
              <a:rPr lang="es-ES" dirty="0" smtClean="0"/>
              <a:t> be </a:t>
            </a:r>
            <a:r>
              <a:rPr lang="es-ES" dirty="0" err="1" smtClean="0"/>
              <a:t>able</a:t>
            </a:r>
            <a:r>
              <a:rPr lang="es-ES" dirty="0" smtClean="0"/>
              <a:t> to show </a:t>
            </a:r>
            <a:r>
              <a:rPr lang="es-ES" dirty="0" err="1" smtClean="0"/>
              <a:t>their</a:t>
            </a:r>
            <a:endParaRPr lang="es-ES" dirty="0" smtClean="0"/>
          </a:p>
          <a:p>
            <a:pPr lvl="0" algn="just">
              <a:spcBef>
                <a:spcPts val="0"/>
              </a:spcBef>
              <a:buNone/>
            </a:pPr>
            <a:r>
              <a:rPr lang="es-ES" dirty="0" err="1" smtClean="0"/>
              <a:t>knowledge</a:t>
            </a:r>
            <a:r>
              <a:rPr lang="es-ES" dirty="0" smtClean="0"/>
              <a:t>, </a:t>
            </a:r>
            <a:r>
              <a:rPr lang="es-ES" dirty="0" err="1" smtClean="0"/>
              <a:t>comprehension</a:t>
            </a:r>
            <a:r>
              <a:rPr lang="es-ES" dirty="0" smtClean="0"/>
              <a:t>, </a:t>
            </a:r>
            <a:r>
              <a:rPr lang="es-ES" dirty="0" err="1" smtClean="0"/>
              <a:t>application</a:t>
            </a:r>
            <a:r>
              <a:rPr lang="es-ES" dirty="0" smtClean="0"/>
              <a:t>, </a:t>
            </a:r>
          </a:p>
          <a:p>
            <a:pPr lvl="0" algn="just">
              <a:spcBef>
                <a:spcPts val="0"/>
              </a:spcBef>
              <a:buNone/>
            </a:pPr>
            <a:r>
              <a:rPr lang="es-ES" dirty="0" err="1" smtClean="0"/>
              <a:t>Analysis</a:t>
            </a:r>
            <a:r>
              <a:rPr lang="es-ES" dirty="0" smtClean="0"/>
              <a:t>, </a:t>
            </a:r>
            <a:r>
              <a:rPr lang="es-ES" dirty="0" err="1" smtClean="0"/>
              <a:t>synthesis</a:t>
            </a:r>
            <a:r>
              <a:rPr lang="es-ES" dirty="0" smtClean="0"/>
              <a:t> </a:t>
            </a:r>
            <a:r>
              <a:rPr lang="es-ES" dirty="0" err="1" smtClean="0"/>
              <a:t>or</a:t>
            </a:r>
            <a:r>
              <a:rPr lang="es-ES" dirty="0" smtClean="0"/>
              <a:t> </a:t>
            </a:r>
            <a:r>
              <a:rPr lang="es-ES" dirty="0" err="1" smtClean="0"/>
              <a:t>evaluation</a:t>
            </a:r>
            <a:r>
              <a:rPr lang="es-ES" dirty="0" smtClean="0"/>
              <a:t> </a:t>
            </a:r>
          </a:p>
          <a:p>
            <a:pPr lvl="0" algn="just">
              <a:spcBef>
                <a:spcPts val="0"/>
              </a:spcBef>
              <a:buNone/>
            </a:pPr>
            <a:r>
              <a:rPr lang="es-ES" dirty="0" smtClean="0"/>
              <a:t>In </a:t>
            </a:r>
            <a:r>
              <a:rPr lang="es-ES" dirty="0" err="1" smtClean="0"/>
              <a:t>relation</a:t>
            </a:r>
            <a:r>
              <a:rPr lang="es-ES" dirty="0" smtClean="0"/>
              <a:t> to </a:t>
            </a:r>
            <a:r>
              <a:rPr lang="es-ES" dirty="0" err="1" smtClean="0"/>
              <a:t>the</a:t>
            </a:r>
            <a:r>
              <a:rPr lang="es-ES" dirty="0" smtClean="0"/>
              <a:t> P.E. </a:t>
            </a:r>
            <a:r>
              <a:rPr lang="es-ES" dirty="0" err="1" smtClean="0"/>
              <a:t>contents</a:t>
            </a:r>
            <a:r>
              <a:rPr lang="es-ES" dirty="0" smtClean="0"/>
              <a:t>.    </a:t>
            </a:r>
          </a:p>
          <a:p>
            <a:pPr lvl="0">
              <a:spcBef>
                <a:spcPts val="0"/>
              </a:spcBef>
              <a:buNone/>
            </a:pPr>
            <a:r>
              <a:rPr lang="es-ES" dirty="0" smtClean="0"/>
              <a:t> </a:t>
            </a:r>
            <a:endParaRPr lang="es-E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95686"/>
            <a:ext cx="4104456"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555526"/>
            <a:ext cx="7632848" cy="584775"/>
          </a:xfrm>
          <a:prstGeom prst="rect">
            <a:avLst/>
          </a:prstGeom>
          <a:noFill/>
        </p:spPr>
        <p:txBody>
          <a:bodyPr wrap="square" rtlCol="0">
            <a:spAutoFit/>
          </a:bodyPr>
          <a:lstStyle/>
          <a:p>
            <a:r>
              <a:rPr lang="es-ES" sz="1600" u="sng" dirty="0" smtClean="0">
                <a:latin typeface="Cabin"/>
              </a:rPr>
              <a:t>SAMPLE OF A  P.E. </a:t>
            </a:r>
            <a:r>
              <a:rPr lang="es-ES" sz="1600" u="sng" smtClean="0">
                <a:latin typeface="Cabin"/>
              </a:rPr>
              <a:t>CLIL SESSION </a:t>
            </a:r>
            <a:r>
              <a:rPr lang="es-ES" sz="1600" u="sng" dirty="0" smtClean="0">
                <a:latin typeface="Cabin"/>
              </a:rPr>
              <a:t>USING BLOOM’S REVISED TAXONOMY QUESTION STEM</a:t>
            </a:r>
            <a:r>
              <a:rPr lang="es-ES" sz="1600" dirty="0" smtClean="0">
                <a:latin typeface="Cabin"/>
              </a:rPr>
              <a:t>. </a:t>
            </a:r>
            <a:endParaRPr lang="es-ES" sz="1600" dirty="0">
              <a:latin typeface="Cabi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8059"/>
            <a:ext cx="5857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65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62" y="195486"/>
            <a:ext cx="58483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19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276350"/>
            <a:ext cx="61150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514475" y="483518"/>
            <a:ext cx="6115050" cy="400110"/>
          </a:xfrm>
          <a:prstGeom prst="rect">
            <a:avLst/>
          </a:prstGeom>
        </p:spPr>
        <p:txBody>
          <a:bodyPr wrap="square">
            <a:spAutoFit/>
          </a:bodyPr>
          <a:lstStyle/>
          <a:p>
            <a:r>
              <a:rPr lang="es-ES" sz="2000" u="sng" dirty="0" smtClean="0">
                <a:latin typeface="Cabin"/>
              </a:rPr>
              <a:t>SESSION  1</a:t>
            </a:r>
            <a:r>
              <a:rPr lang="es-ES" sz="2000" dirty="0" smtClean="0">
                <a:latin typeface="Cabin"/>
              </a:rPr>
              <a:t>: </a:t>
            </a:r>
            <a:endParaRPr lang="es-ES" sz="2000" dirty="0">
              <a:latin typeface="Cabin"/>
            </a:endParaRPr>
          </a:p>
        </p:txBody>
      </p:sp>
    </p:spTree>
    <p:extLst>
      <p:ext uri="{BB962C8B-B14F-4D97-AF65-F5344CB8AC3E}">
        <p14:creationId xmlns:p14="http://schemas.microsoft.com/office/powerpoint/2010/main" val="244268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47788"/>
            <a:ext cx="60960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498615" y="609886"/>
            <a:ext cx="6504384" cy="400110"/>
          </a:xfrm>
          <a:prstGeom prst="rect">
            <a:avLst/>
          </a:prstGeom>
          <a:noFill/>
        </p:spPr>
        <p:txBody>
          <a:bodyPr wrap="square" rtlCol="0">
            <a:spAutoFit/>
          </a:bodyPr>
          <a:lstStyle/>
          <a:p>
            <a:r>
              <a:rPr lang="es-ES" sz="2000" u="sng" dirty="0" smtClean="0">
                <a:latin typeface="Cabin"/>
              </a:rPr>
              <a:t>WARM UP</a:t>
            </a:r>
            <a:r>
              <a:rPr lang="es-ES" dirty="0" smtClean="0"/>
              <a:t>:</a:t>
            </a:r>
            <a:endParaRPr lang="es-ES" dirty="0"/>
          </a:p>
        </p:txBody>
      </p:sp>
    </p:spTree>
    <p:extLst>
      <p:ext uri="{BB962C8B-B14F-4D97-AF65-F5344CB8AC3E}">
        <p14:creationId xmlns:p14="http://schemas.microsoft.com/office/powerpoint/2010/main" val="315366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b="1" dirty="0" smtClean="0"/>
              <a:t>LERNING ESTRATEGIES</a:t>
            </a:r>
            <a:endParaRPr lang="es-ES" sz="2400" b="1" i="0" u="none" strike="noStrike" cap="none" dirty="0">
              <a:solidFill>
                <a:schemeClr val="dk1"/>
              </a:solidFill>
              <a:latin typeface="Cabin"/>
              <a:ea typeface="Cabin"/>
              <a:cs typeface="Cabin"/>
              <a:sym typeface="Cabin"/>
            </a:endParaRPr>
          </a:p>
        </p:txBody>
      </p:sp>
      <p:sp>
        <p:nvSpPr>
          <p:cNvPr id="115" name="Shape 115"/>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6350" marR="0" lvl="0" indent="0" algn="l" rtl="0">
              <a:lnSpc>
                <a:spcPct val="120000"/>
              </a:lnSpc>
              <a:spcBef>
                <a:spcPts val="0"/>
              </a:spcBef>
              <a:spcAft>
                <a:spcPts val="0"/>
              </a:spcAft>
              <a:buClr>
                <a:schemeClr val="accent1"/>
              </a:buClr>
              <a:buSzPct val="100000"/>
              <a:buNone/>
            </a:pPr>
            <a:r>
              <a:rPr lang="es-ES" sz="1500" b="0" i="0" u="none" strike="noStrike" cap="none" dirty="0" smtClean="0">
                <a:solidFill>
                  <a:schemeClr val="dk1"/>
                </a:solidFill>
                <a:latin typeface="Cabin"/>
                <a:ea typeface="Cabin"/>
                <a:cs typeface="Cabin"/>
                <a:sym typeface="Cabin"/>
              </a:rPr>
              <a:t>EVERY </a:t>
            </a:r>
            <a:r>
              <a:rPr lang="es-ES" sz="1500" b="0" i="0" u="none" strike="noStrike" cap="none" dirty="0" smtClean="0">
                <a:solidFill>
                  <a:schemeClr val="dk1"/>
                </a:solidFill>
                <a:latin typeface="Cabin"/>
                <a:ea typeface="Cabin"/>
                <a:cs typeface="Cabin"/>
                <a:sym typeface="Cabin"/>
              </a:rPr>
              <a:t>STRATEGY </a:t>
            </a:r>
            <a:r>
              <a:rPr lang="es-ES" sz="1500" b="0" i="0" u="none" strike="noStrike" cap="none" dirty="0" smtClean="0">
                <a:solidFill>
                  <a:schemeClr val="dk1"/>
                </a:solidFill>
                <a:latin typeface="Cabin"/>
                <a:ea typeface="Cabin"/>
                <a:cs typeface="Cabin"/>
                <a:sym typeface="Cabin"/>
              </a:rPr>
              <a:t>PRESENTED IS GOING TO BE ILLUSTRATED WITH EXAMPLES DIRECTLY RELATED TO PHYSICAL EDUCATION.</a:t>
            </a:r>
          </a:p>
          <a:p>
            <a:pPr marL="6350" marR="0" lvl="0" indent="0" algn="l" rtl="0">
              <a:lnSpc>
                <a:spcPct val="120000"/>
              </a:lnSpc>
              <a:spcBef>
                <a:spcPts val="0"/>
              </a:spcBef>
              <a:spcAft>
                <a:spcPts val="0"/>
              </a:spcAft>
              <a:buClr>
                <a:schemeClr val="accent1"/>
              </a:buClr>
              <a:buSzPct val="100000"/>
              <a:buNone/>
            </a:pPr>
            <a:endParaRPr lang="es-ES" dirty="0"/>
          </a:p>
          <a:p>
            <a:pPr marL="6350" indent="0">
              <a:spcBef>
                <a:spcPts val="0"/>
              </a:spcBef>
              <a:buNone/>
            </a:pPr>
            <a:r>
              <a:rPr lang="es-ES" sz="1500" b="0" i="0" u="none" strike="noStrike" cap="none" dirty="0" smtClean="0">
                <a:solidFill>
                  <a:schemeClr val="dk1"/>
                </a:solidFill>
                <a:latin typeface="Cabin"/>
                <a:ea typeface="Cabin"/>
                <a:cs typeface="Cabin"/>
                <a:sym typeface="Cabin"/>
              </a:rPr>
              <a:t> </a:t>
            </a:r>
            <a:endParaRPr lang="es-ES" dirty="0"/>
          </a:p>
          <a:p>
            <a:pPr marL="6350" indent="0">
              <a:spcBef>
                <a:spcPts val="0"/>
              </a:spcBef>
              <a:buNone/>
            </a:pPr>
            <a:endParaRPr lang="es-ES" dirty="0"/>
          </a:p>
          <a:p>
            <a:pPr marL="6350" marR="0" lvl="0" indent="0" algn="l" rtl="0">
              <a:lnSpc>
                <a:spcPct val="120000"/>
              </a:lnSpc>
              <a:spcBef>
                <a:spcPts val="0"/>
              </a:spcBef>
              <a:spcAft>
                <a:spcPts val="0"/>
              </a:spcAft>
              <a:buClr>
                <a:schemeClr val="accent1"/>
              </a:buClr>
              <a:buSzPct val="100000"/>
              <a:buNone/>
            </a:pPr>
            <a:endParaRPr lang="es-ES" sz="1500" b="0" i="0" u="none" strike="noStrike" cap="none" dirty="0">
              <a:solidFill>
                <a:schemeClr val="dk1"/>
              </a:solidFill>
              <a:latin typeface="Cabin"/>
              <a:ea typeface="Cabin"/>
              <a:cs typeface="Cabin"/>
              <a:sym typeface="Cabin"/>
            </a:endParaRPr>
          </a:p>
        </p:txBody>
      </p:sp>
      <p:pic>
        <p:nvPicPr>
          <p:cNvPr id="3074" name="Picture 2" descr="C:\Users\Chema\Desktop\Norwich 2017\Trabajo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427734"/>
            <a:ext cx="2808311" cy="18163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60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0791" y="267494"/>
            <a:ext cx="1653017" cy="400110"/>
          </a:xfrm>
          <a:prstGeom prst="rect">
            <a:avLst/>
          </a:prstGeom>
        </p:spPr>
        <p:txBody>
          <a:bodyPr wrap="none">
            <a:spAutoFit/>
          </a:bodyPr>
          <a:lstStyle/>
          <a:p>
            <a:r>
              <a:rPr lang="es-ES" sz="2000" u="sng" dirty="0" smtClean="0">
                <a:latin typeface="Cabin"/>
              </a:rPr>
              <a:t>MAIN PART</a:t>
            </a:r>
            <a:r>
              <a:rPr lang="es-ES" sz="2000" dirty="0" smtClean="0">
                <a:latin typeface="Cabin"/>
              </a:rPr>
              <a:t>:</a:t>
            </a:r>
            <a:endParaRPr lang="es-ES" sz="2000" dirty="0">
              <a:latin typeface="Cabi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762000"/>
            <a:ext cx="61245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73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1470"/>
            <a:ext cx="6096000" cy="451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055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627534"/>
            <a:ext cx="4968552" cy="400110"/>
          </a:xfrm>
          <a:prstGeom prst="rect">
            <a:avLst/>
          </a:prstGeom>
          <a:noFill/>
        </p:spPr>
        <p:txBody>
          <a:bodyPr wrap="square" rtlCol="0">
            <a:spAutoFit/>
          </a:bodyPr>
          <a:lstStyle/>
          <a:p>
            <a:r>
              <a:rPr lang="es-ES" sz="2000" u="sng" dirty="0" smtClean="0">
                <a:latin typeface="Cabin"/>
              </a:rPr>
              <a:t>COOL DOWN</a:t>
            </a:r>
            <a:r>
              <a:rPr lang="es-ES" dirty="0" smtClean="0"/>
              <a:t>:</a:t>
            </a:r>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495425"/>
            <a:ext cx="61055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707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57250"/>
            <a:ext cx="4456156" cy="2506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123502"/>
            <a:ext cx="2324100" cy="196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095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1" i="0" u="none" strike="noStrike" cap="none">
                <a:solidFill>
                  <a:schemeClr val="dk1"/>
                </a:solidFill>
                <a:latin typeface="Cabin"/>
                <a:ea typeface="Cabin"/>
                <a:cs typeface="Cabin"/>
                <a:sym typeface="Cabin"/>
              </a:rPr>
              <a:t>ILUSTRATING MEANING</a:t>
            </a:r>
          </a:p>
        </p:txBody>
      </p:sp>
      <p:sp>
        <p:nvSpPr>
          <p:cNvPr id="115" name="Shape 115"/>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177800" marR="0" lvl="0" indent="-171450" algn="l" rtl="0">
              <a:lnSpc>
                <a:spcPct val="120000"/>
              </a:lnSpc>
              <a:spcBef>
                <a:spcPts val="0"/>
              </a:spcBef>
              <a:spcAft>
                <a:spcPts val="0"/>
              </a:spcAft>
              <a:buClr>
                <a:schemeClr val="accent1"/>
              </a:buClr>
              <a:buSzPct val="100000"/>
              <a:buFont typeface="Arial"/>
              <a:buChar char="•"/>
            </a:pPr>
            <a:endParaRPr lang="es-ES" sz="1500" b="0" i="0" u="none" strike="noStrike" cap="none" dirty="0" smtClean="0">
              <a:solidFill>
                <a:schemeClr val="dk1"/>
              </a:solidFill>
              <a:latin typeface="Cabin"/>
              <a:ea typeface="Cabin"/>
              <a:cs typeface="Cabin"/>
              <a:sym typeface="Cabin"/>
            </a:endParaRPr>
          </a:p>
          <a:p>
            <a:pPr marL="177800" marR="0" lvl="0" indent="-171450" algn="just" rtl="0">
              <a:lnSpc>
                <a:spcPct val="120000"/>
              </a:lnSpc>
              <a:spcBef>
                <a:spcPts val="0"/>
              </a:spcBef>
              <a:spcAft>
                <a:spcPts val="0"/>
              </a:spcAft>
              <a:buClr>
                <a:schemeClr val="accent1"/>
              </a:buClr>
              <a:buSzPct val="100000"/>
              <a:buFont typeface="Arial"/>
              <a:buChar char="•"/>
            </a:pPr>
            <a:r>
              <a:rPr lang="es-ES" sz="1500" b="0" i="0" u="none" strike="noStrike" cap="none" dirty="0" smtClean="0">
                <a:solidFill>
                  <a:schemeClr val="dk1"/>
                </a:solidFill>
                <a:latin typeface="Cabin"/>
                <a:ea typeface="Cabin"/>
                <a:cs typeface="Cabin"/>
                <a:sym typeface="Cabin"/>
              </a:rPr>
              <a:t>USING </a:t>
            </a:r>
            <a:r>
              <a:rPr lang="es-ES" sz="1500" b="0" i="0" u="none" strike="noStrike" cap="none" dirty="0">
                <a:solidFill>
                  <a:schemeClr val="dk1"/>
                </a:solidFill>
                <a:latin typeface="Cabin"/>
                <a:ea typeface="Cabin"/>
                <a:cs typeface="Cabin"/>
                <a:sym typeface="Cabin"/>
              </a:rPr>
              <a:t>FLASHCARDS AND VIDEOS BEFORE, DURING AND AFTER THE EXPLANATIONS.</a:t>
            </a:r>
          </a:p>
          <a:p>
            <a:pPr marL="177800" marR="0" lvl="0" indent="-171450" algn="just" rtl="0">
              <a:lnSpc>
                <a:spcPct val="120000"/>
              </a:lnSpc>
              <a:spcBef>
                <a:spcPts val="800"/>
              </a:spcBef>
              <a:spcAft>
                <a:spcPts val="0"/>
              </a:spcAft>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ASKING OUR STUDENTS TO MAKE </a:t>
            </a:r>
            <a:r>
              <a:rPr lang="es-ES" sz="1500" b="0" i="0" u="none" strike="noStrike" cap="none" dirty="0" smtClean="0">
                <a:solidFill>
                  <a:schemeClr val="dk1"/>
                </a:solidFill>
                <a:latin typeface="Cabin"/>
                <a:ea typeface="Cabin"/>
                <a:cs typeface="Cabin"/>
                <a:sym typeface="Cabin"/>
              </a:rPr>
              <a:t>SIMPLER </a:t>
            </a:r>
            <a:r>
              <a:rPr lang="es-ES" sz="1500" b="0" i="0" u="none" strike="noStrike" cap="none" dirty="0">
                <a:solidFill>
                  <a:schemeClr val="dk1"/>
                </a:solidFill>
                <a:latin typeface="Cabin"/>
                <a:ea typeface="Cabin"/>
                <a:cs typeface="Cabin"/>
                <a:sym typeface="Cabin"/>
              </a:rPr>
              <a:t>DEFINITIONS OF THE TERMS TO LEARN.</a:t>
            </a:r>
          </a:p>
          <a:p>
            <a:pPr marL="177800" marR="0" lvl="0" indent="-171450" algn="just" rtl="0">
              <a:lnSpc>
                <a:spcPct val="120000"/>
              </a:lnSpc>
              <a:spcBef>
                <a:spcPts val="800"/>
              </a:spcBef>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ASK OUR STUDENTS TO GIVE </a:t>
            </a:r>
            <a:r>
              <a:rPr lang="es-ES" sz="1500" b="0" i="0" u="none" strike="noStrike" cap="none" dirty="0" smtClean="0">
                <a:solidFill>
                  <a:schemeClr val="dk1"/>
                </a:solidFill>
                <a:latin typeface="Cabin"/>
                <a:ea typeface="Cabin"/>
                <a:cs typeface="Cabin"/>
                <a:sym typeface="Cabin"/>
              </a:rPr>
              <a:t>EXAMPLES.</a:t>
            </a:r>
            <a:endParaRPr lang="es-ES" sz="1500" b="0" i="0" u="none" strike="noStrike" cap="none" dirty="0">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idx="4294967295"/>
          </p:nvPr>
        </p:nvSpPr>
        <p:spPr>
          <a:xfrm>
            <a:off x="1269538" y="184989"/>
            <a:ext cx="72033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0" i="0" u="none" strike="noStrike" cap="none" dirty="0">
                <a:solidFill>
                  <a:schemeClr val="dk1"/>
                </a:solidFill>
                <a:latin typeface="Cabin"/>
                <a:ea typeface="Cabin"/>
                <a:cs typeface="Cabin"/>
                <a:sym typeface="Cabin"/>
              </a:rPr>
              <a:t>“</a:t>
            </a:r>
            <a:r>
              <a:rPr lang="es-ES" sz="2400" b="1" i="0" u="none" strike="noStrike" cap="none" dirty="0">
                <a:solidFill>
                  <a:schemeClr val="dk1"/>
                </a:solidFill>
                <a:latin typeface="Cabin"/>
                <a:ea typeface="Cabin"/>
                <a:cs typeface="Cabin"/>
                <a:sym typeface="Cabin"/>
              </a:rPr>
              <a:t>DRIBBLING</a:t>
            </a:r>
            <a:r>
              <a:rPr lang="es-ES" sz="2400" b="0" i="0" u="none" strike="noStrike" cap="none" dirty="0">
                <a:solidFill>
                  <a:schemeClr val="dk1"/>
                </a:solidFill>
                <a:latin typeface="Cabin"/>
                <a:ea typeface="Cabin"/>
                <a:cs typeface="Cabin"/>
                <a:sym typeface="Cabin"/>
              </a:rPr>
              <a:t>”</a:t>
            </a:r>
          </a:p>
        </p:txBody>
      </p:sp>
      <p:pic>
        <p:nvPicPr>
          <p:cNvPr id="121" name="Shape 121"/>
          <p:cNvPicPr preferRelativeResize="0">
            <a:picLocks noGrp="1"/>
          </p:cNvPicPr>
          <p:nvPr>
            <p:ph type="body" idx="4294967295"/>
          </p:nvPr>
        </p:nvPicPr>
        <p:blipFill rotWithShape="1">
          <a:blip r:embed="rId3">
            <a:alphaModFix/>
          </a:blip>
          <a:srcRect/>
          <a:stretch/>
        </p:blipFill>
        <p:spPr>
          <a:xfrm>
            <a:off x="43471" y="897121"/>
            <a:ext cx="3324300" cy="2330100"/>
          </a:xfrm>
          <a:prstGeom prst="rect">
            <a:avLst/>
          </a:prstGeom>
          <a:noFill/>
          <a:ln>
            <a:solidFill>
              <a:schemeClr val="tx1"/>
            </a:solidFill>
          </a:ln>
        </p:spPr>
      </p:pic>
      <p:sp>
        <p:nvSpPr>
          <p:cNvPr id="122" name="Shape 122"/>
          <p:cNvSpPr txBox="1"/>
          <p:nvPr/>
        </p:nvSpPr>
        <p:spPr>
          <a:xfrm>
            <a:off x="3521558" y="897121"/>
            <a:ext cx="4951200" cy="1523400"/>
          </a:xfrm>
          <a:prstGeom prst="rect">
            <a:avLst/>
          </a:prstGeom>
          <a:noFill/>
          <a:ln>
            <a:noFill/>
          </a:ln>
        </p:spPr>
        <p:txBody>
          <a:bodyPr lIns="68575" tIns="34275" rIns="68575" bIns="34275" anchor="t" anchorCtr="0">
            <a:noAutofit/>
          </a:bodyPr>
          <a:lstStyle/>
          <a:p>
            <a:pPr marL="0" marR="0" lvl="0" indent="0" algn="just" rtl="0">
              <a:spcBef>
                <a:spcPts val="0"/>
              </a:spcBef>
              <a:buSzPct val="25000"/>
              <a:buNone/>
            </a:pPr>
            <a:r>
              <a:rPr lang="es-ES" sz="1400" b="1" i="0" u="none" strike="noStrike" cap="none" dirty="0" err="1">
                <a:solidFill>
                  <a:srgbClr val="222222"/>
                </a:solidFill>
                <a:latin typeface="Cabin"/>
                <a:ea typeface="Helvetica Neue"/>
                <a:cs typeface="Helvetica Neue"/>
                <a:sym typeface="Helvetica Neue"/>
              </a:rPr>
              <a:t>Dribbling</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is</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maneuvering</a:t>
            </a:r>
            <a:r>
              <a:rPr lang="es-ES" sz="1400" b="0" i="0" u="none" strike="noStrike" cap="none" dirty="0">
                <a:solidFill>
                  <a:srgbClr val="222222"/>
                </a:solidFill>
                <a:latin typeface="Cabin"/>
                <a:ea typeface="Helvetica Neue"/>
                <a:cs typeface="Helvetica Neue"/>
                <a:sym typeface="Helvetica Neue"/>
              </a:rPr>
              <a:t> of a </a:t>
            </a:r>
            <a:r>
              <a:rPr lang="es-ES" sz="1400" b="0" i="0" u="none" strike="noStrike" cap="none" dirty="0" err="1">
                <a:solidFill>
                  <a:srgbClr val="222222"/>
                </a:solidFill>
                <a:latin typeface="Cabin"/>
                <a:ea typeface="Helvetica Neue"/>
                <a:cs typeface="Helvetica Neue"/>
                <a:sym typeface="Helvetica Neue"/>
              </a:rPr>
              <a:t>ball</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by</a:t>
            </a:r>
            <a:r>
              <a:rPr lang="es-ES" sz="1400" b="0" i="0" u="none" strike="noStrike" cap="none" dirty="0">
                <a:solidFill>
                  <a:srgbClr val="222222"/>
                </a:solidFill>
                <a:latin typeface="Cabin"/>
                <a:ea typeface="Helvetica Neue"/>
                <a:cs typeface="Helvetica Neue"/>
                <a:sym typeface="Helvetica Neue"/>
              </a:rPr>
              <a:t> a single </a:t>
            </a:r>
            <a:r>
              <a:rPr lang="es-ES" sz="1400" b="0" i="0" u="none" strike="noStrike" cap="none" dirty="0" err="1">
                <a:solidFill>
                  <a:srgbClr val="222222"/>
                </a:solidFill>
                <a:latin typeface="Cabin"/>
                <a:ea typeface="Helvetica Neue"/>
                <a:cs typeface="Helvetica Neue"/>
                <a:sym typeface="Helvetica Neue"/>
              </a:rPr>
              <a:t>player</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while</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moving</a:t>
            </a:r>
            <a:r>
              <a:rPr lang="es-ES" sz="1400" b="0" i="0" u="none" strike="noStrike" cap="none" dirty="0">
                <a:solidFill>
                  <a:srgbClr val="222222"/>
                </a:solidFill>
                <a:latin typeface="Cabin"/>
                <a:ea typeface="Helvetica Neue"/>
                <a:cs typeface="Helvetica Neue"/>
                <a:sym typeface="Helvetica Neue"/>
              </a:rPr>
              <a:t> in a </a:t>
            </a:r>
            <a:r>
              <a:rPr lang="es-ES" sz="1400" b="0" i="0" u="none" strike="noStrike" cap="none" dirty="0" err="1">
                <a:solidFill>
                  <a:srgbClr val="222222"/>
                </a:solidFill>
                <a:latin typeface="Cabin"/>
                <a:ea typeface="Helvetica Neue"/>
                <a:cs typeface="Helvetica Neue"/>
                <a:sym typeface="Helvetica Neue"/>
              </a:rPr>
              <a:t>given</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direction</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avoiding</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defenders</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attempts</a:t>
            </a:r>
            <a:r>
              <a:rPr lang="es-ES" sz="1400" b="0" i="0" u="none" strike="noStrike" cap="none" dirty="0">
                <a:solidFill>
                  <a:srgbClr val="222222"/>
                </a:solidFill>
                <a:latin typeface="Cabin"/>
                <a:ea typeface="Helvetica Neue"/>
                <a:cs typeface="Helvetica Neue"/>
                <a:sym typeface="Helvetica Neue"/>
              </a:rPr>
              <a:t> to </a:t>
            </a:r>
            <a:r>
              <a:rPr lang="es-ES" sz="1400" b="0" i="0" u="none" strike="noStrike" cap="none" dirty="0" err="1">
                <a:solidFill>
                  <a:srgbClr val="222222"/>
                </a:solidFill>
                <a:latin typeface="Cabin"/>
                <a:ea typeface="Helvetica Neue"/>
                <a:cs typeface="Helvetica Neue"/>
                <a:sym typeface="Helvetica Neue"/>
              </a:rPr>
              <a:t>intercept</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the</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ball</a:t>
            </a:r>
            <a:r>
              <a:rPr lang="es-ES" sz="1400" b="0" i="0" u="none" strike="noStrike" cap="none" dirty="0">
                <a:solidFill>
                  <a:srgbClr val="222222"/>
                </a:solidFill>
                <a:latin typeface="Cabin"/>
                <a:ea typeface="Helvetica Neue"/>
                <a:cs typeface="Helvetica Neue"/>
                <a:sym typeface="Helvetica Neue"/>
              </a:rPr>
              <a:t>. </a:t>
            </a:r>
            <a:endParaRPr lang="es-ES" sz="1400" b="0" i="0" u="none" strike="noStrike" cap="none" dirty="0" smtClean="0">
              <a:solidFill>
                <a:srgbClr val="222222"/>
              </a:solidFill>
              <a:latin typeface="Cabin"/>
              <a:ea typeface="Helvetica Neue"/>
              <a:cs typeface="Helvetica Neue"/>
              <a:sym typeface="Helvetica Neue"/>
            </a:endParaRPr>
          </a:p>
          <a:p>
            <a:pPr marL="0" marR="0" lvl="0" indent="0" algn="just" rtl="0">
              <a:spcBef>
                <a:spcPts val="0"/>
              </a:spcBef>
              <a:buSzPct val="25000"/>
              <a:buNone/>
            </a:pPr>
            <a:endParaRPr lang="es-ES" sz="1400" b="0" i="0" u="none" strike="noStrike" cap="none" dirty="0" smtClean="0">
              <a:solidFill>
                <a:srgbClr val="222222"/>
              </a:solidFill>
              <a:latin typeface="Cabin"/>
              <a:ea typeface="Helvetica Neue"/>
              <a:cs typeface="Helvetica Neue"/>
              <a:sym typeface="Helvetica Neue"/>
            </a:endParaRPr>
          </a:p>
          <a:p>
            <a:pPr marL="0" marR="0" lvl="0" indent="0" algn="just" rtl="0">
              <a:spcBef>
                <a:spcPts val="0"/>
              </a:spcBef>
              <a:buSzPct val="25000"/>
              <a:buNone/>
            </a:pPr>
            <a:r>
              <a:rPr lang="es-ES" sz="1400" b="0" i="0" u="none" strike="noStrike" cap="none" dirty="0" err="1" smtClean="0">
                <a:solidFill>
                  <a:srgbClr val="222222"/>
                </a:solidFill>
                <a:latin typeface="Cabin"/>
                <a:ea typeface="Helvetica Neue"/>
                <a:cs typeface="Helvetica Neue"/>
                <a:sym typeface="Helvetica Neue"/>
              </a:rPr>
              <a:t>Such</a:t>
            </a:r>
            <a:r>
              <a:rPr lang="es-ES" sz="1400" b="0" i="0" u="none" strike="noStrike" cap="none" dirty="0" smtClean="0">
                <a:solidFill>
                  <a:srgbClr val="222222"/>
                </a:solidFill>
                <a:latin typeface="Cabin"/>
                <a:ea typeface="Helvetica Neue"/>
                <a:cs typeface="Helvetica Neue"/>
                <a:sym typeface="Helvetica Neue"/>
              </a:rPr>
              <a:t> </a:t>
            </a:r>
            <a:r>
              <a:rPr lang="es-ES" sz="1400" b="0" i="0" u="none" strike="noStrike" cap="none" dirty="0">
                <a:solidFill>
                  <a:srgbClr val="222222"/>
                </a:solidFill>
                <a:latin typeface="Cabin"/>
                <a:ea typeface="Helvetica Neue"/>
                <a:cs typeface="Helvetica Neue"/>
                <a:sym typeface="Helvetica Neue"/>
              </a:rPr>
              <a:t>control </a:t>
            </a:r>
            <a:r>
              <a:rPr lang="es-ES" sz="1400" b="0" i="0" u="none" strike="noStrike" cap="none" dirty="0" err="1">
                <a:solidFill>
                  <a:srgbClr val="222222"/>
                </a:solidFill>
                <a:latin typeface="Cabin"/>
                <a:ea typeface="Helvetica Neue"/>
                <a:cs typeface="Helvetica Neue"/>
                <a:sym typeface="Helvetica Neue"/>
              </a:rPr>
              <a:t>may</a:t>
            </a:r>
            <a:r>
              <a:rPr lang="es-ES" sz="1400" b="0" i="0" u="none" strike="noStrike" cap="none" dirty="0">
                <a:solidFill>
                  <a:srgbClr val="222222"/>
                </a:solidFill>
                <a:latin typeface="Cabin"/>
                <a:ea typeface="Helvetica Neue"/>
                <a:cs typeface="Helvetica Neue"/>
                <a:sym typeface="Helvetica Neue"/>
              </a:rPr>
              <a:t> be </a:t>
            </a:r>
            <a:r>
              <a:rPr lang="es-ES" sz="1400" b="0" i="0" u="none" strike="noStrike" cap="none" dirty="0" err="1">
                <a:solidFill>
                  <a:srgbClr val="222222"/>
                </a:solidFill>
                <a:latin typeface="Cabin"/>
                <a:ea typeface="Helvetica Neue"/>
                <a:cs typeface="Helvetica Neue"/>
                <a:sym typeface="Helvetica Neue"/>
              </a:rPr>
              <a:t>exercised</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with</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the</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smtClean="0">
                <a:solidFill>
                  <a:srgbClr val="222222"/>
                </a:solidFill>
                <a:latin typeface="Cabin"/>
                <a:ea typeface="Helvetica Neue"/>
                <a:cs typeface="Helvetica Neue"/>
                <a:sym typeface="Helvetica Neue"/>
              </a:rPr>
              <a:t>legs</a:t>
            </a:r>
            <a:r>
              <a:rPr lang="es-ES" sz="1400" b="0" i="0" u="none" strike="noStrike" cap="none" dirty="0" smtClean="0">
                <a:solidFill>
                  <a:srgbClr val="222222"/>
                </a:solidFill>
                <a:latin typeface="Cabin"/>
                <a:ea typeface="Helvetica Neue"/>
                <a:cs typeface="Helvetica Neue"/>
                <a:sym typeface="Helvetica Neue"/>
              </a:rPr>
              <a:t>(</a:t>
            </a:r>
            <a:r>
              <a:rPr lang="es-ES" dirty="0" smtClean="0">
                <a:solidFill>
                  <a:srgbClr val="222222"/>
                </a:solidFill>
                <a:latin typeface="Cabin"/>
                <a:ea typeface="Helvetica Neue"/>
                <a:cs typeface="Helvetica Neue"/>
                <a:sym typeface="Helvetica Neue"/>
              </a:rPr>
              <a:t>i.e</a:t>
            </a:r>
            <a:r>
              <a:rPr lang="es-ES" sz="1400" b="0" i="0" u="none" strike="noStrike" cap="none" dirty="0" smtClean="0">
                <a:solidFill>
                  <a:srgbClr val="222222"/>
                </a:solidFill>
                <a:latin typeface="Cabin"/>
                <a:ea typeface="Helvetica Neue"/>
                <a:cs typeface="Helvetica Neue"/>
                <a:sym typeface="Helvetica Neue"/>
              </a:rPr>
              <a:t>.,</a:t>
            </a:r>
            <a:r>
              <a:rPr lang="es-ES" sz="1400" b="0" i="0" u="none" strike="noStrike" cap="none" dirty="0">
                <a:solidFill>
                  <a:srgbClr val="222222"/>
                </a:solidFill>
                <a:latin typeface="Cabin"/>
                <a:ea typeface="Helvetica Neue"/>
                <a:cs typeface="Helvetica Neue"/>
                <a:sym typeface="Helvetica Neue"/>
              </a:rPr>
              <a:t> </a:t>
            </a:r>
            <a:r>
              <a:rPr lang="es-ES" sz="1400" b="0" i="0" u="sng" strike="noStrike" cap="none" dirty="0" err="1">
                <a:solidFill>
                  <a:schemeClr val="hlink"/>
                </a:solidFill>
                <a:latin typeface="Cabin"/>
                <a:ea typeface="Helvetica Neue"/>
                <a:cs typeface="Helvetica Neue"/>
                <a:sym typeface="Helvetica Neue"/>
                <a:hlinkClick r:id="rId4"/>
              </a:rPr>
              <a:t>association</a:t>
            </a:r>
            <a:r>
              <a:rPr lang="es-ES" sz="1400" b="0" i="0" u="sng" strike="noStrike" cap="none" dirty="0">
                <a:solidFill>
                  <a:schemeClr val="hlink"/>
                </a:solidFill>
                <a:latin typeface="Cabin"/>
                <a:ea typeface="Helvetica Neue"/>
                <a:cs typeface="Helvetica Neue"/>
                <a:sym typeface="Helvetica Neue"/>
                <a:hlinkClick r:id="rId4"/>
              </a:rPr>
              <a:t> </a:t>
            </a:r>
            <a:r>
              <a:rPr lang="es-ES" sz="1400" b="0" i="0" u="sng" strike="noStrike" cap="none" dirty="0" err="1">
                <a:solidFill>
                  <a:schemeClr val="hlink"/>
                </a:solidFill>
                <a:latin typeface="Cabin"/>
                <a:ea typeface="Helvetica Neue"/>
                <a:cs typeface="Helvetica Neue"/>
                <a:sym typeface="Helvetica Neue"/>
                <a:hlinkClick r:id="rId4"/>
              </a:rPr>
              <a:t>football</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hands</a:t>
            </a:r>
            <a:r>
              <a:rPr lang="es-ES" sz="1400" b="0" i="0" u="none" strike="noStrike" cap="none" dirty="0">
                <a:solidFill>
                  <a:srgbClr val="222222"/>
                </a:solidFill>
                <a:latin typeface="Cabin"/>
                <a:ea typeface="Helvetica Neue"/>
                <a:cs typeface="Helvetica Neue"/>
                <a:sym typeface="Helvetica Neue"/>
              </a:rPr>
              <a:t> (</a:t>
            </a:r>
            <a:r>
              <a:rPr lang="es-ES" sz="1400" b="0" i="0" u="sng" strike="noStrike" cap="none" dirty="0" err="1">
                <a:solidFill>
                  <a:schemeClr val="hlink"/>
                </a:solidFill>
                <a:latin typeface="Cabin"/>
                <a:ea typeface="Helvetica Neue"/>
                <a:cs typeface="Helvetica Neue"/>
                <a:sym typeface="Helvetica Neue"/>
                <a:hlinkClick r:id="rId5"/>
              </a:rPr>
              <a:t>basketball</a:t>
            </a:r>
            <a:r>
              <a:rPr lang="es-ES" sz="1400" b="0" i="0" u="none" strike="noStrike" cap="none" dirty="0">
                <a:solidFill>
                  <a:srgbClr val="222222"/>
                </a:solidFill>
                <a:latin typeface="Cabin"/>
                <a:ea typeface="Helvetica Neue"/>
                <a:cs typeface="Helvetica Neue"/>
                <a:sym typeface="Helvetica Neue"/>
              </a:rPr>
              <a:t> and </a:t>
            </a:r>
            <a:r>
              <a:rPr lang="es-ES" sz="1400" b="0" i="0" u="sng" strike="noStrike" cap="none" dirty="0" err="1">
                <a:solidFill>
                  <a:schemeClr val="hlink"/>
                </a:solidFill>
                <a:latin typeface="Cabin"/>
                <a:ea typeface="Helvetica Neue"/>
                <a:cs typeface="Helvetica Neue"/>
                <a:sym typeface="Helvetica Neue"/>
                <a:hlinkClick r:id="rId6"/>
              </a:rPr>
              <a:t>handball</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stick</a:t>
            </a:r>
            <a:r>
              <a:rPr lang="es-ES" sz="1400" b="0" i="0" u="none" strike="noStrike" cap="none" dirty="0">
                <a:solidFill>
                  <a:srgbClr val="222222"/>
                </a:solidFill>
                <a:latin typeface="Cabin"/>
                <a:ea typeface="Helvetica Neue"/>
                <a:cs typeface="Helvetica Neue"/>
                <a:sym typeface="Helvetica Neue"/>
              </a:rPr>
              <a:t> (</a:t>
            </a:r>
            <a:r>
              <a:rPr lang="es-ES" sz="1400" b="0" i="0" u="sng" strike="noStrike" cap="none" dirty="0" err="1">
                <a:solidFill>
                  <a:schemeClr val="hlink"/>
                </a:solidFill>
                <a:latin typeface="Cabin"/>
                <a:ea typeface="Helvetica Neue"/>
                <a:cs typeface="Helvetica Neue"/>
                <a:sym typeface="Helvetica Neue"/>
                <a:hlinkClick r:id="rId7"/>
              </a:rPr>
              <a:t>bandy</a:t>
            </a:r>
            <a:r>
              <a:rPr lang="es-ES" sz="1400" b="0" i="0" u="none" strike="noStrike" cap="none" dirty="0">
                <a:solidFill>
                  <a:srgbClr val="222222"/>
                </a:solidFill>
                <a:latin typeface="Cabin"/>
                <a:ea typeface="Helvetica Neue"/>
                <a:cs typeface="Helvetica Neue"/>
                <a:sym typeface="Helvetica Neue"/>
              </a:rPr>
              <a:t>, </a:t>
            </a:r>
            <a:r>
              <a:rPr lang="es-ES" sz="1400" b="0" i="0" u="sng" strike="noStrike" cap="none" dirty="0" err="1">
                <a:solidFill>
                  <a:schemeClr val="hlink"/>
                </a:solidFill>
                <a:latin typeface="Cabin"/>
                <a:ea typeface="Helvetica Neue"/>
                <a:cs typeface="Helvetica Neue"/>
                <a:sym typeface="Helvetica Neue"/>
                <a:hlinkClick r:id="rId8"/>
              </a:rPr>
              <a:t>field</a:t>
            </a:r>
            <a:r>
              <a:rPr lang="es-ES" sz="1400" b="0" i="0" u="sng" strike="noStrike" cap="none" dirty="0">
                <a:solidFill>
                  <a:schemeClr val="hlink"/>
                </a:solidFill>
                <a:latin typeface="Cabin"/>
                <a:ea typeface="Helvetica Neue"/>
                <a:cs typeface="Helvetica Neue"/>
                <a:sym typeface="Helvetica Neue"/>
                <a:hlinkClick r:id="rId8"/>
              </a:rPr>
              <a:t> hockey</a:t>
            </a:r>
            <a:r>
              <a:rPr lang="es-ES" sz="1400" b="0" i="0" u="none" strike="noStrike" cap="none" dirty="0">
                <a:solidFill>
                  <a:srgbClr val="222222"/>
                </a:solidFill>
                <a:latin typeface="Cabin"/>
                <a:ea typeface="Helvetica Neue"/>
                <a:cs typeface="Helvetica Neue"/>
                <a:sym typeface="Helvetica Neue"/>
              </a:rPr>
              <a:t>, and </a:t>
            </a:r>
            <a:r>
              <a:rPr lang="es-ES" sz="1400" b="0" i="0" u="sng" strike="noStrike" cap="none" dirty="0">
                <a:solidFill>
                  <a:schemeClr val="hlink"/>
                </a:solidFill>
                <a:latin typeface="Cabin"/>
                <a:ea typeface="Helvetica Neue"/>
                <a:cs typeface="Helvetica Neue"/>
                <a:sym typeface="Helvetica Neue"/>
                <a:hlinkClick r:id="rId9"/>
              </a:rPr>
              <a:t>ice hockey</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or</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swimming</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strokes</a:t>
            </a:r>
            <a:r>
              <a:rPr lang="es-ES" sz="1400" b="0" i="0" u="none" strike="noStrike" cap="none" dirty="0">
                <a:solidFill>
                  <a:srgbClr val="222222"/>
                </a:solidFill>
                <a:latin typeface="Cabin"/>
                <a:ea typeface="Helvetica Neue"/>
                <a:cs typeface="Helvetica Neue"/>
                <a:sym typeface="Helvetica Neue"/>
              </a:rPr>
              <a:t> (</a:t>
            </a:r>
            <a:r>
              <a:rPr lang="es-ES" sz="1400" b="0" i="0" u="sng" strike="noStrike" cap="none" dirty="0" err="1">
                <a:solidFill>
                  <a:schemeClr val="hlink"/>
                </a:solidFill>
                <a:latin typeface="Cabin"/>
                <a:ea typeface="Helvetica Neue"/>
                <a:cs typeface="Helvetica Neue"/>
                <a:sym typeface="Helvetica Neue"/>
                <a:hlinkClick r:id="rId10"/>
              </a:rPr>
              <a:t>water</a:t>
            </a:r>
            <a:r>
              <a:rPr lang="es-ES" sz="1400" b="0" i="0" u="sng" strike="noStrike" cap="none" dirty="0">
                <a:solidFill>
                  <a:schemeClr val="hlink"/>
                </a:solidFill>
                <a:latin typeface="Cabin"/>
                <a:ea typeface="Helvetica Neue"/>
                <a:cs typeface="Helvetica Neue"/>
                <a:sym typeface="Helvetica Neue"/>
                <a:hlinkClick r:id="rId10"/>
              </a:rPr>
              <a:t> polo</a:t>
            </a:r>
            <a:r>
              <a:rPr lang="es-ES" sz="1400" b="0" i="0" u="none" strike="noStrike" cap="none" dirty="0">
                <a:solidFill>
                  <a:srgbClr val="222222"/>
                </a:solidFill>
                <a:latin typeface="Cabin"/>
                <a:ea typeface="Helvetica Neue"/>
                <a:cs typeface="Helvetica Neue"/>
                <a:sym typeface="Helvetica Neue"/>
              </a:rPr>
              <a:t>). A </a:t>
            </a:r>
            <a:r>
              <a:rPr lang="es-ES" sz="1400" b="0" i="0" u="none" strike="noStrike" cap="none" dirty="0" err="1">
                <a:solidFill>
                  <a:srgbClr val="222222"/>
                </a:solidFill>
                <a:latin typeface="Cabin"/>
                <a:ea typeface="Helvetica Neue"/>
                <a:cs typeface="Helvetica Neue"/>
                <a:sym typeface="Helvetica Neue"/>
              </a:rPr>
              <a:t>successful</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dribble</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will</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bring</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the</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ball</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past</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defenders</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legally</a:t>
            </a:r>
            <a:r>
              <a:rPr lang="es-ES" sz="1400" b="0" i="0" u="none" strike="noStrike" cap="none" dirty="0">
                <a:solidFill>
                  <a:srgbClr val="222222"/>
                </a:solidFill>
                <a:latin typeface="Cabin"/>
                <a:ea typeface="Helvetica Neue"/>
                <a:cs typeface="Helvetica Neue"/>
                <a:sym typeface="Helvetica Neue"/>
              </a:rPr>
              <a:t> and </a:t>
            </a:r>
            <a:r>
              <a:rPr lang="es-ES" sz="1400" b="0" i="0" u="none" strike="noStrike" cap="none" dirty="0" err="1">
                <a:solidFill>
                  <a:srgbClr val="222222"/>
                </a:solidFill>
                <a:latin typeface="Cabin"/>
                <a:ea typeface="Helvetica Neue"/>
                <a:cs typeface="Helvetica Neue"/>
                <a:sym typeface="Helvetica Neue"/>
              </a:rPr>
              <a:t>create</a:t>
            </a:r>
            <a:r>
              <a:rPr lang="es-ES" sz="1400" b="0" i="0" u="none" strike="noStrike" cap="none" dirty="0">
                <a:solidFill>
                  <a:srgbClr val="222222"/>
                </a:solidFill>
                <a:latin typeface="Cabin"/>
                <a:ea typeface="Helvetica Neue"/>
                <a:cs typeface="Helvetica Neue"/>
                <a:sym typeface="Helvetica Neue"/>
              </a:rPr>
              <a:t> </a:t>
            </a:r>
            <a:r>
              <a:rPr lang="es-ES" sz="1400" b="0" i="0" u="none" strike="noStrike" cap="none" dirty="0" err="1">
                <a:solidFill>
                  <a:srgbClr val="222222"/>
                </a:solidFill>
                <a:latin typeface="Cabin"/>
                <a:ea typeface="Helvetica Neue"/>
                <a:cs typeface="Helvetica Neue"/>
                <a:sym typeface="Helvetica Neue"/>
              </a:rPr>
              <a:t>opportunities</a:t>
            </a:r>
            <a:r>
              <a:rPr lang="es-ES" sz="1400" b="0" i="0" u="none" strike="noStrike" cap="none" dirty="0">
                <a:solidFill>
                  <a:srgbClr val="222222"/>
                </a:solidFill>
                <a:latin typeface="Cabin"/>
                <a:ea typeface="Helvetica Neue"/>
                <a:cs typeface="Helvetica Neue"/>
                <a:sym typeface="Helvetica Neue"/>
              </a:rPr>
              <a:t> to score</a:t>
            </a:r>
            <a:r>
              <a:rPr lang="es-ES" sz="1400" b="0" i="0" u="none" strike="noStrike" cap="none" dirty="0" smtClean="0">
                <a:solidFill>
                  <a:srgbClr val="222222"/>
                </a:solidFill>
                <a:latin typeface="Cabin"/>
                <a:ea typeface="Helvetica Neue"/>
                <a:cs typeface="Helvetica Neue"/>
                <a:sym typeface="Helvetica Neue"/>
              </a:rPr>
              <a:t>.</a:t>
            </a:r>
          </a:p>
          <a:p>
            <a:pPr marL="0" marR="0" lvl="0" indent="0" algn="just" rtl="0">
              <a:spcBef>
                <a:spcPts val="0"/>
              </a:spcBef>
              <a:buSzPct val="25000"/>
              <a:buNone/>
            </a:pPr>
            <a:endParaRPr lang="es-ES" sz="1400" b="0" i="0" u="none" strike="noStrike" cap="none" dirty="0" smtClean="0">
              <a:solidFill>
                <a:srgbClr val="222222"/>
              </a:solidFill>
              <a:latin typeface="Cabin"/>
              <a:ea typeface="Helvetica Neue"/>
              <a:cs typeface="Helvetica Neue"/>
              <a:sym typeface="Helvetica Neue"/>
            </a:endParaRPr>
          </a:p>
          <a:p>
            <a:pPr marL="0" marR="0" lvl="0" indent="0" algn="just" rtl="0">
              <a:spcBef>
                <a:spcPts val="0"/>
              </a:spcBef>
              <a:buSzPct val="25000"/>
              <a:buNone/>
            </a:pPr>
            <a:endParaRPr lang="es-ES" sz="1400" b="0" i="0" u="none" strike="noStrike" cap="none" dirty="0">
              <a:solidFill>
                <a:srgbClr val="222222"/>
              </a:solidFill>
              <a:latin typeface="Cabin"/>
              <a:ea typeface="Helvetica Neue"/>
              <a:cs typeface="Helvetica Neue"/>
              <a:sym typeface="Helvetica Neue"/>
            </a:endParaRPr>
          </a:p>
        </p:txBody>
      </p:sp>
      <p:sp>
        <p:nvSpPr>
          <p:cNvPr id="123" name="Shape 123"/>
          <p:cNvSpPr txBox="1"/>
          <p:nvPr/>
        </p:nvSpPr>
        <p:spPr>
          <a:xfrm>
            <a:off x="3555593" y="2777050"/>
            <a:ext cx="4917300" cy="11772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endParaRPr lang="es-ES" dirty="0">
              <a:solidFill>
                <a:schemeClr val="dk1"/>
              </a:solidFill>
              <a:latin typeface="Cabin"/>
              <a:ea typeface="Cabin"/>
              <a:cs typeface="Cabin"/>
              <a:sym typeface="Cabin"/>
            </a:endParaRPr>
          </a:p>
          <a:p>
            <a:pPr marL="0" marR="0" lvl="0" indent="0" algn="ctr" rtl="0">
              <a:spcBef>
                <a:spcPts val="0"/>
              </a:spcBef>
              <a:buSzPct val="25000"/>
              <a:buNone/>
            </a:pPr>
            <a:r>
              <a:rPr lang="es-ES" sz="1400" b="0" i="0" u="none" strike="noStrike" cap="none" dirty="0" smtClean="0">
                <a:solidFill>
                  <a:schemeClr val="dk1"/>
                </a:solidFill>
                <a:latin typeface="Cabin"/>
                <a:ea typeface="Cabin"/>
                <a:cs typeface="Cabin"/>
                <a:sym typeface="Cabin"/>
              </a:rPr>
              <a:t>MAKE </a:t>
            </a:r>
            <a:r>
              <a:rPr lang="es-ES" sz="1400" b="0" i="0" u="none" strike="noStrike" cap="none" dirty="0">
                <a:solidFill>
                  <a:schemeClr val="dk1"/>
                </a:solidFill>
                <a:latin typeface="Cabin"/>
                <a:ea typeface="Cabin"/>
                <a:cs typeface="Cabin"/>
                <a:sym typeface="Cabin"/>
              </a:rPr>
              <a:t>IT </a:t>
            </a:r>
            <a:r>
              <a:rPr lang="es-ES" sz="1400" b="0" i="0" u="none" strike="noStrike" cap="none" dirty="0" smtClean="0">
                <a:solidFill>
                  <a:schemeClr val="dk1"/>
                </a:solidFill>
                <a:latin typeface="Cabin"/>
                <a:ea typeface="Cabin"/>
                <a:cs typeface="Cabin"/>
                <a:sym typeface="Cabin"/>
              </a:rPr>
              <a:t>EASIER</a:t>
            </a:r>
            <a:endParaRPr sz="1400" b="0" i="0" u="none" strike="noStrike" cap="none" dirty="0">
              <a:solidFill>
                <a:schemeClr val="dk1"/>
              </a:solidFill>
              <a:latin typeface="Cabin"/>
              <a:ea typeface="Cabin"/>
              <a:cs typeface="Cabin"/>
              <a:sym typeface="Cabin"/>
            </a:endParaRPr>
          </a:p>
          <a:p>
            <a:pPr marL="0" marR="0" lvl="0" indent="0" algn="just" rtl="0">
              <a:spcBef>
                <a:spcPts val="0"/>
              </a:spcBef>
              <a:buSzPct val="25000"/>
              <a:buNone/>
            </a:pPr>
            <a:r>
              <a:rPr lang="es-ES" sz="1500" b="0" i="0" u="none" strike="noStrike" cap="none" dirty="0" err="1">
                <a:solidFill>
                  <a:schemeClr val="dk1"/>
                </a:solidFill>
                <a:latin typeface="Cabin"/>
                <a:ea typeface="Cabin"/>
                <a:cs typeface="Cabin"/>
                <a:sym typeface="Cabin"/>
              </a:rPr>
              <a:t>Dribbling</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involves</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changes</a:t>
            </a:r>
            <a:r>
              <a:rPr lang="es-ES" sz="1500" b="0" i="0" u="none" strike="noStrike" cap="none" dirty="0">
                <a:solidFill>
                  <a:schemeClr val="dk1"/>
                </a:solidFill>
                <a:latin typeface="Cabin"/>
                <a:ea typeface="Cabin"/>
                <a:cs typeface="Cabin"/>
                <a:sym typeface="Cabin"/>
              </a:rPr>
              <a:t> of </a:t>
            </a:r>
            <a:r>
              <a:rPr lang="es-ES" sz="1500" b="0" i="0" u="none" strike="noStrike" cap="none" dirty="0" err="1">
                <a:solidFill>
                  <a:schemeClr val="dk1"/>
                </a:solidFill>
                <a:latin typeface="Cabin"/>
                <a:ea typeface="Cabin"/>
                <a:cs typeface="Cabin"/>
                <a:sym typeface="Cabin"/>
              </a:rPr>
              <a:t>direction</a:t>
            </a:r>
            <a:r>
              <a:rPr lang="es-ES" sz="1500" b="0" i="0" u="none" strike="noStrike" cap="none" dirty="0">
                <a:solidFill>
                  <a:schemeClr val="dk1"/>
                </a:solidFill>
                <a:latin typeface="Cabin"/>
                <a:ea typeface="Cabin"/>
                <a:cs typeface="Cabin"/>
                <a:sym typeface="Cabin"/>
              </a:rPr>
              <a:t> to </a:t>
            </a:r>
            <a:r>
              <a:rPr lang="es-ES" sz="1500" b="0" i="0" u="none" strike="noStrike" cap="none" dirty="0" err="1">
                <a:solidFill>
                  <a:schemeClr val="dk1"/>
                </a:solidFill>
                <a:latin typeface="Cabin"/>
                <a:ea typeface="Cabin"/>
                <a:cs typeface="Cabin"/>
                <a:sym typeface="Cabin"/>
              </a:rPr>
              <a:t>avoid</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defenders</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with</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slight</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touches</a:t>
            </a:r>
            <a:r>
              <a:rPr lang="es-ES" sz="1500" b="0" i="0" u="none" strike="noStrike" cap="none" dirty="0">
                <a:solidFill>
                  <a:schemeClr val="dk1"/>
                </a:solidFill>
                <a:latin typeface="Cabin"/>
                <a:ea typeface="Cabin"/>
                <a:cs typeface="Cabin"/>
                <a:sym typeface="Cabin"/>
              </a:rPr>
              <a:t> of </a:t>
            </a:r>
            <a:r>
              <a:rPr lang="es-ES" sz="1500" b="0" i="0" u="none" strike="noStrike" cap="none" dirty="0" err="1">
                <a:solidFill>
                  <a:schemeClr val="dk1"/>
                </a:solidFill>
                <a:latin typeface="Cabin"/>
                <a:ea typeface="Cabin"/>
                <a:cs typeface="Cabin"/>
                <a:sym typeface="Cabin"/>
              </a:rPr>
              <a:t>the</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feet</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or</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the</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stick</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or</a:t>
            </a:r>
            <a:r>
              <a:rPr lang="es-ES" sz="1500" b="0" i="0" u="none" strike="noStrike" cap="none" dirty="0">
                <a:solidFill>
                  <a:schemeClr val="dk1"/>
                </a:solidFill>
                <a:latin typeface="Cabin"/>
                <a:ea typeface="Cabin"/>
                <a:cs typeface="Cabin"/>
                <a:sym typeface="Cabin"/>
              </a:rPr>
              <a:t> </a:t>
            </a:r>
            <a:r>
              <a:rPr lang="es-ES" sz="1500" b="0" i="0" u="none" strike="noStrike" cap="none" dirty="0" err="1">
                <a:solidFill>
                  <a:schemeClr val="dk1"/>
                </a:solidFill>
                <a:latin typeface="Cabin"/>
                <a:ea typeface="Cabin"/>
                <a:cs typeface="Cabin"/>
                <a:sym typeface="Cabin"/>
              </a:rPr>
              <a:t>by</a:t>
            </a:r>
            <a:r>
              <a:rPr lang="es-ES" sz="1500" b="0" i="0" u="none" strike="noStrike" cap="none" dirty="0">
                <a:solidFill>
                  <a:schemeClr val="dk1"/>
                </a:solidFill>
                <a:latin typeface="Cabin"/>
                <a:ea typeface="Cabin"/>
                <a:cs typeface="Cabin"/>
                <a:sym typeface="Cabin"/>
              </a:rPr>
              <a:t> </a:t>
            </a:r>
            <a:r>
              <a:rPr lang="es-ES" sz="1500" b="0" i="0" u="none" strike="noStrike" cap="none" dirty="0" err="1" smtClean="0">
                <a:solidFill>
                  <a:schemeClr val="dk1"/>
                </a:solidFill>
                <a:latin typeface="Cabin"/>
                <a:ea typeface="Cabin"/>
                <a:cs typeface="Cabin"/>
                <a:sym typeface="Cabin"/>
              </a:rPr>
              <a:t>bouncing</a:t>
            </a:r>
            <a:r>
              <a:rPr lang="es-ES" sz="1500" b="0" i="0" u="none" strike="noStrike" cap="none" dirty="0" smtClean="0">
                <a:solidFill>
                  <a:schemeClr val="dk1"/>
                </a:solidFill>
                <a:latin typeface="Cabin"/>
                <a:ea typeface="Cabin"/>
                <a:cs typeface="Cabin"/>
                <a:sym typeface="Cabin"/>
              </a:rPr>
              <a:t> </a:t>
            </a:r>
            <a:r>
              <a:rPr lang="es-ES" sz="1500" b="0" i="0" u="none" strike="noStrike" cap="none" dirty="0">
                <a:solidFill>
                  <a:schemeClr val="dk1"/>
                </a:solidFill>
                <a:latin typeface="Cabin"/>
                <a:ea typeface="Cabin"/>
                <a:cs typeface="Cabin"/>
                <a:sym typeface="Cabin"/>
              </a:rPr>
              <a:t>a </a:t>
            </a:r>
            <a:r>
              <a:rPr lang="es-ES" sz="1500" b="0" i="0" u="none" strike="noStrike" cap="none" dirty="0" err="1">
                <a:solidFill>
                  <a:schemeClr val="dk1"/>
                </a:solidFill>
                <a:latin typeface="Cabin"/>
                <a:ea typeface="Cabin"/>
                <a:cs typeface="Cabin"/>
                <a:sym typeface="Cabin"/>
              </a:rPr>
              <a:t>ball</a:t>
            </a:r>
            <a:r>
              <a:rPr lang="es-ES" sz="1500" b="0" i="0" u="none" strike="noStrike" cap="none" dirty="0">
                <a:solidFill>
                  <a:schemeClr val="dk1"/>
                </a:solidFill>
                <a:latin typeface="Cabin"/>
                <a:ea typeface="Cabin"/>
                <a:cs typeface="Cabin"/>
                <a:sym typeface="Cabin"/>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0" i="0" u="none" strike="noStrike" cap="none">
                <a:solidFill>
                  <a:schemeClr val="dk1"/>
                </a:solidFill>
                <a:latin typeface="Cabin"/>
                <a:ea typeface="Cabin"/>
                <a:cs typeface="Cabin"/>
                <a:sym typeface="Cabin"/>
              </a:rPr>
              <a:t>GUESSING FROM CONTEXT</a:t>
            </a:r>
          </a:p>
        </p:txBody>
      </p:sp>
      <p:sp>
        <p:nvSpPr>
          <p:cNvPr id="129" name="Shape 129"/>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177800" marR="0" lvl="0" indent="-171450" algn="just" rtl="0">
              <a:lnSpc>
                <a:spcPct val="120000"/>
              </a:lnSpc>
              <a:spcBef>
                <a:spcPts val="0"/>
              </a:spcBef>
              <a:spcAft>
                <a:spcPts val="0"/>
              </a:spcAft>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THE STUDENTS ARE ABLE TO UNDERSTAND THE MEANING OF AN UNKNOWN WORD BECAUSE THEY UNDERSTAND THE WHOLE MEANING OF A SENTENCE. THEREFORE, IT WOULD BE UTTERLY RECOMMENDED  TO INTRODUCE NEW VOCABULARY OR NEW WORDS WITHIN A FAMILIAR CONTEXT.</a:t>
            </a:r>
          </a:p>
          <a:p>
            <a:pPr marL="0" marR="0" lvl="0" indent="0" algn="l" rtl="0">
              <a:lnSpc>
                <a:spcPct val="120000"/>
              </a:lnSpc>
              <a:spcBef>
                <a:spcPts val="800"/>
              </a:spcBef>
              <a:buClr>
                <a:schemeClr val="accent1"/>
              </a:buClr>
              <a:buSzPct val="25000"/>
              <a:buFont typeface="Arial"/>
              <a:buNone/>
            </a:pPr>
            <a:endParaRPr sz="1500" b="0" i="0" u="none" strike="noStrike" cap="none" dirty="0">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88684" y="583452"/>
            <a:ext cx="7202400" cy="786899"/>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Cabin"/>
              <a:buNone/>
            </a:pPr>
            <a:r>
              <a:rPr lang="es-ES" sz="2400" b="0" i="0" u="none" strike="noStrike" cap="none">
                <a:solidFill>
                  <a:schemeClr val="dk1"/>
                </a:solidFill>
                <a:latin typeface="Cabin"/>
                <a:ea typeface="Cabin"/>
                <a:cs typeface="Cabin"/>
                <a:sym typeface="Cabin"/>
              </a:rPr>
              <a:t>HOW TO PERFORMANCE A </a:t>
            </a:r>
            <a:r>
              <a:rPr lang="es-ES" sz="2400" b="0" i="0" u="sng" strike="noStrike" cap="none">
                <a:solidFill>
                  <a:srgbClr val="FF0000"/>
                </a:solidFill>
                <a:latin typeface="Cabin"/>
                <a:ea typeface="Cabin"/>
                <a:cs typeface="Cabin"/>
                <a:sym typeface="Cabin"/>
              </a:rPr>
              <a:t>SOMMERSAULT</a:t>
            </a:r>
          </a:p>
        </p:txBody>
      </p:sp>
      <p:sp>
        <p:nvSpPr>
          <p:cNvPr id="135" name="Shape 135"/>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0" marR="0" lvl="0" indent="0" algn="l" rtl="0">
              <a:lnSpc>
                <a:spcPct val="120000"/>
              </a:lnSpc>
              <a:spcBef>
                <a:spcPts val="0"/>
              </a:spcBef>
              <a:buClr>
                <a:schemeClr val="accent1"/>
              </a:buClr>
              <a:buSzPct val="25000"/>
              <a:buFont typeface="Arial"/>
              <a:buNone/>
            </a:pPr>
            <a:r>
              <a:rPr lang="es-ES" sz="1500" b="0" i="0" u="none" strike="noStrike" cap="none" dirty="0">
                <a:solidFill>
                  <a:schemeClr val="tx1"/>
                </a:solidFill>
                <a:latin typeface="Helvetica Neue"/>
                <a:ea typeface="Helvetica Neue"/>
                <a:cs typeface="Helvetica Neue"/>
                <a:sym typeface="Helvetica Neue"/>
              </a:rPr>
              <a:t>A </a:t>
            </a:r>
            <a:r>
              <a:rPr lang="es-ES" sz="1500" b="0" i="0" u="none" strike="noStrike" cap="none" dirty="0" err="1">
                <a:solidFill>
                  <a:schemeClr val="tx1"/>
                </a:solidFill>
                <a:latin typeface="Helvetica Neue"/>
                <a:ea typeface="Helvetica Neue"/>
                <a:cs typeface="Helvetica Neue"/>
                <a:sym typeface="Helvetica Neue"/>
              </a:rPr>
              <a:t>basic</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somersault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also</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known</a:t>
            </a:r>
            <a:r>
              <a:rPr lang="es-ES" sz="1500" b="0" i="0" u="none" strike="noStrike" cap="none" dirty="0">
                <a:solidFill>
                  <a:schemeClr val="tx1"/>
                </a:solidFill>
                <a:latin typeface="Helvetica Neue"/>
                <a:ea typeface="Helvetica Neue"/>
                <a:cs typeface="Helvetica Neue"/>
                <a:sym typeface="Helvetica Neue"/>
              </a:rPr>
              <a:t> as a forward roll, </a:t>
            </a:r>
            <a:r>
              <a:rPr lang="es-ES" sz="1500" b="0" i="0" u="none" strike="noStrike" cap="none" dirty="0" err="1">
                <a:solidFill>
                  <a:schemeClr val="tx1"/>
                </a:solidFill>
                <a:latin typeface="Helvetica Neue"/>
                <a:ea typeface="Helvetica Neue"/>
                <a:cs typeface="Helvetica Neue"/>
                <a:sym typeface="Helvetica Neue"/>
              </a:rPr>
              <a:t>is</a:t>
            </a:r>
            <a:r>
              <a:rPr lang="es-ES" sz="1500" b="0" i="0" u="none" strike="noStrike" cap="none" dirty="0">
                <a:solidFill>
                  <a:schemeClr val="tx1"/>
                </a:solidFill>
                <a:latin typeface="Helvetica Neue"/>
                <a:ea typeface="Helvetica Neue"/>
                <a:cs typeface="Helvetica Neue"/>
                <a:sym typeface="Helvetica Neue"/>
              </a:rPr>
              <a:t> a </a:t>
            </a:r>
            <a:r>
              <a:rPr lang="es-ES" sz="1500" b="0" i="0" u="none" strike="noStrike" cap="none" dirty="0" err="1">
                <a:solidFill>
                  <a:schemeClr val="tx1"/>
                </a:solidFill>
                <a:latin typeface="Helvetica Neue"/>
                <a:ea typeface="Helvetica Neue"/>
                <a:cs typeface="Helvetica Neue"/>
                <a:sym typeface="Helvetica Neue"/>
              </a:rPr>
              <a:t>beginner</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gymnastics</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skill</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Though</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the</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somersault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is</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fairly</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straightforward</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it</a:t>
            </a:r>
            <a:r>
              <a:rPr lang="es-ES" sz="1500" b="0" i="0" u="none" strike="noStrike" cap="none" dirty="0">
                <a:solidFill>
                  <a:schemeClr val="tx1"/>
                </a:solidFill>
                <a:latin typeface="Helvetica Neue"/>
                <a:ea typeface="Helvetica Neue"/>
                <a:cs typeface="Helvetica Neue"/>
                <a:sym typeface="Helvetica Neue"/>
              </a:rPr>
              <a:t> can be </a:t>
            </a:r>
            <a:r>
              <a:rPr lang="es-ES" sz="1500" b="0" i="0" u="none" strike="noStrike" cap="none" dirty="0" err="1">
                <a:solidFill>
                  <a:schemeClr val="tx1"/>
                </a:solidFill>
                <a:latin typeface="Helvetica Neue"/>
                <a:ea typeface="Helvetica Neue"/>
                <a:cs typeface="Helvetica Neue"/>
                <a:sym typeface="Helvetica Neue"/>
              </a:rPr>
              <a:t>used</a:t>
            </a:r>
            <a:r>
              <a:rPr lang="es-ES" sz="1500" b="0" i="0" u="none" strike="noStrike" cap="none" dirty="0">
                <a:solidFill>
                  <a:schemeClr val="tx1"/>
                </a:solidFill>
                <a:latin typeface="Helvetica Neue"/>
                <a:ea typeface="Helvetica Neue"/>
                <a:cs typeface="Helvetica Neue"/>
                <a:sym typeface="Helvetica Neue"/>
              </a:rPr>
              <a:t> to </a:t>
            </a:r>
            <a:r>
              <a:rPr lang="es-ES" sz="1500" b="0" i="0" u="none" strike="noStrike" cap="none" dirty="0" err="1">
                <a:solidFill>
                  <a:schemeClr val="tx1"/>
                </a:solidFill>
                <a:latin typeface="Helvetica Neue"/>
                <a:ea typeface="Helvetica Neue"/>
                <a:cs typeface="Helvetica Neue"/>
                <a:sym typeface="Helvetica Neue"/>
              </a:rPr>
              <a:t>simulate</a:t>
            </a:r>
            <a:r>
              <a:rPr lang="es-ES" sz="1500" b="0" i="0" u="none" strike="noStrike" cap="none" dirty="0">
                <a:solidFill>
                  <a:schemeClr val="tx1"/>
                </a:solidFill>
                <a:latin typeface="Helvetica Neue"/>
                <a:ea typeface="Helvetica Neue"/>
                <a:cs typeface="Helvetica Neue"/>
                <a:sym typeface="Helvetica Neue"/>
              </a:rPr>
              <a:t> more </a:t>
            </a:r>
            <a:r>
              <a:rPr lang="es-ES" sz="1500" b="0" i="0" u="none" strike="noStrike" cap="none" dirty="0" err="1">
                <a:solidFill>
                  <a:schemeClr val="tx1"/>
                </a:solidFill>
                <a:latin typeface="Helvetica Neue"/>
                <a:ea typeface="Helvetica Neue"/>
                <a:cs typeface="Helvetica Neue"/>
                <a:sym typeface="Helvetica Neue"/>
              </a:rPr>
              <a:t>challenging</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skills</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such</a:t>
            </a:r>
            <a:r>
              <a:rPr lang="es-ES" sz="1500" b="0" i="0" u="none" strike="noStrike" cap="none" dirty="0">
                <a:solidFill>
                  <a:schemeClr val="tx1"/>
                </a:solidFill>
                <a:latin typeface="Helvetica Neue"/>
                <a:ea typeface="Helvetica Neue"/>
                <a:cs typeface="Helvetica Neue"/>
                <a:sym typeface="Helvetica Neue"/>
              </a:rPr>
              <a:t> as </a:t>
            </a:r>
            <a:r>
              <a:rPr lang="es-ES" sz="1500" b="0" i="0" u="none" strike="noStrike" cap="none" dirty="0" err="1">
                <a:solidFill>
                  <a:schemeClr val="tx1"/>
                </a:solidFill>
                <a:latin typeface="Helvetica Neue"/>
                <a:ea typeface="Helvetica Neue"/>
                <a:cs typeface="Helvetica Neue"/>
                <a:sym typeface="Helvetica Neue"/>
              </a:rPr>
              <a:t>the</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front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flip</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also</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known</a:t>
            </a:r>
            <a:r>
              <a:rPr lang="es-ES" sz="1500" b="0" i="0" u="none" strike="noStrike" cap="none" dirty="0">
                <a:solidFill>
                  <a:schemeClr val="tx1"/>
                </a:solidFill>
                <a:latin typeface="Helvetica Neue"/>
                <a:ea typeface="Helvetica Neue"/>
                <a:cs typeface="Helvetica Neue"/>
                <a:sym typeface="Helvetica Neue"/>
              </a:rPr>
              <a:t> as a </a:t>
            </a:r>
            <a:r>
              <a:rPr lang="es-ES" sz="1500" b="0" i="0" u="none" strike="noStrike" cap="none" dirty="0" err="1">
                <a:solidFill>
                  <a:schemeClr val="tx1"/>
                </a:solidFill>
                <a:latin typeface="Helvetica Neue"/>
                <a:ea typeface="Helvetica Neue"/>
                <a:cs typeface="Helvetica Neue"/>
                <a:sym typeface="Helvetica Neue"/>
              </a:rPr>
              <a:t>front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somersault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If</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you</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want</a:t>
            </a:r>
            <a:r>
              <a:rPr lang="es-ES" sz="1500" b="0" i="0" u="none" strike="noStrike" cap="none" dirty="0">
                <a:solidFill>
                  <a:schemeClr val="tx1"/>
                </a:solidFill>
                <a:latin typeface="Helvetica Neue"/>
                <a:ea typeface="Helvetica Neue"/>
                <a:cs typeface="Helvetica Neue"/>
                <a:sym typeface="Helvetica Neue"/>
              </a:rPr>
              <a:t> to </a:t>
            </a:r>
            <a:r>
              <a:rPr lang="es-ES" sz="1500" b="0" i="0" u="none" strike="noStrike" cap="none" dirty="0" err="1">
                <a:solidFill>
                  <a:schemeClr val="tx1"/>
                </a:solidFill>
                <a:latin typeface="Helvetica Neue"/>
                <a:ea typeface="Helvetica Neue"/>
                <a:cs typeface="Helvetica Neue"/>
                <a:sym typeface="Helvetica Neue"/>
              </a:rPr>
              <a:t>know</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how</a:t>
            </a:r>
            <a:r>
              <a:rPr lang="es-ES" sz="1500" b="0" i="0" u="none" strike="noStrike" cap="none" dirty="0">
                <a:solidFill>
                  <a:schemeClr val="tx1"/>
                </a:solidFill>
                <a:latin typeface="Helvetica Neue"/>
                <a:ea typeface="Helvetica Neue"/>
                <a:cs typeface="Helvetica Neue"/>
                <a:sym typeface="Helvetica Neue"/>
              </a:rPr>
              <a:t> to do a </a:t>
            </a:r>
            <a:r>
              <a:rPr lang="es-ES" sz="1500" b="0" i="0" u="none" strike="noStrike" cap="none" dirty="0" err="1">
                <a:solidFill>
                  <a:schemeClr val="tx1"/>
                </a:solidFill>
                <a:latin typeface="Helvetica Neue"/>
                <a:ea typeface="Helvetica Neue"/>
                <a:cs typeface="Helvetica Neue"/>
                <a:sym typeface="Helvetica Neue"/>
              </a:rPr>
              <a:t>somersault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go</a:t>
            </a:r>
            <a:r>
              <a:rPr lang="es-ES" sz="1500" b="0" i="0" u="none" strike="noStrike" cap="none" dirty="0">
                <a:solidFill>
                  <a:schemeClr val="tx1"/>
                </a:solidFill>
                <a:latin typeface="Helvetica Neue"/>
                <a:ea typeface="Helvetica Neue"/>
                <a:cs typeface="Helvetica Neue"/>
                <a:sym typeface="Helvetica Neue"/>
              </a:rPr>
              <a:t> to </a:t>
            </a:r>
            <a:r>
              <a:rPr lang="es-ES" sz="1500" b="0" i="0" u="none" strike="noStrike" cap="none" dirty="0" err="1">
                <a:solidFill>
                  <a:schemeClr val="tx1"/>
                </a:solidFill>
                <a:latin typeface="Helvetica Neue"/>
                <a:ea typeface="Helvetica Neue"/>
                <a:cs typeface="Helvetica Neue"/>
                <a:sym typeface="Helvetica Neue"/>
              </a:rPr>
              <a:t>Step</a:t>
            </a:r>
            <a:r>
              <a:rPr lang="es-ES" sz="1500" b="0" i="0" u="none" strike="noStrike" cap="none" dirty="0">
                <a:solidFill>
                  <a:schemeClr val="tx1"/>
                </a:solidFill>
                <a:latin typeface="Helvetica Neue"/>
                <a:ea typeface="Helvetica Neue"/>
                <a:cs typeface="Helvetica Neue"/>
                <a:sym typeface="Helvetica Neue"/>
              </a:rPr>
              <a:t> 1 to </a:t>
            </a:r>
            <a:r>
              <a:rPr lang="es-ES" sz="1500" b="0" i="0" u="none" strike="noStrike" cap="none" dirty="0" err="1">
                <a:solidFill>
                  <a:schemeClr val="tx1"/>
                </a:solidFill>
                <a:latin typeface="Helvetica Neue"/>
                <a:ea typeface="Helvetica Neue"/>
                <a:cs typeface="Helvetica Neue"/>
                <a:sym typeface="Helvetica Neue"/>
              </a:rPr>
              <a:t>get</a:t>
            </a:r>
            <a:r>
              <a:rPr lang="es-ES" sz="1500" b="0" i="0" u="none" strike="noStrike" cap="none" dirty="0">
                <a:solidFill>
                  <a:schemeClr val="tx1"/>
                </a:solidFill>
                <a:latin typeface="Helvetica Neue"/>
                <a:ea typeface="Helvetica Neue"/>
                <a:cs typeface="Helvetica Neue"/>
                <a:sym typeface="Helvetica Neue"/>
              </a:rPr>
              <a:t> </a:t>
            </a:r>
            <a:r>
              <a:rPr lang="es-ES" sz="1500" b="0" i="0" u="none" strike="noStrike" cap="none" dirty="0" err="1">
                <a:solidFill>
                  <a:schemeClr val="tx1"/>
                </a:solidFill>
                <a:latin typeface="Helvetica Neue"/>
                <a:ea typeface="Helvetica Neue"/>
                <a:cs typeface="Helvetica Neue"/>
                <a:sym typeface="Helvetica Neue"/>
              </a:rPr>
              <a:t>started</a:t>
            </a:r>
            <a:r>
              <a:rPr lang="es-ES" sz="1500" b="0" i="0" u="none" strike="noStrike" cap="none" dirty="0">
                <a:solidFill>
                  <a:schemeClr val="tx1"/>
                </a:solidFill>
                <a:latin typeface="Helvetica Neue"/>
                <a:ea typeface="Helvetica Neue"/>
                <a:cs typeface="Helvetica Neue"/>
                <a:sym typeface="Helvetica Neue"/>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Cabin"/>
              <a:buNone/>
            </a:pPr>
            <a:r>
              <a:rPr lang="es-ES" sz="2400" b="0" i="0" u="none" strike="noStrike" cap="none">
                <a:solidFill>
                  <a:schemeClr val="dk1"/>
                </a:solidFill>
                <a:latin typeface="Cabin"/>
                <a:ea typeface="Cabin"/>
                <a:cs typeface="Cabin"/>
                <a:sym typeface="Cabin"/>
              </a:rPr>
              <a:t>MEMORISING</a:t>
            </a:r>
          </a:p>
        </p:txBody>
      </p:sp>
      <p:sp>
        <p:nvSpPr>
          <p:cNvPr id="141" name="Shape 141"/>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177800" marR="0" lvl="0" indent="-171450" algn="just" rtl="0">
              <a:lnSpc>
                <a:spcPct val="120000"/>
              </a:lnSpc>
              <a:spcBef>
                <a:spcPts val="0"/>
              </a:spcBef>
              <a:spcAft>
                <a:spcPts val="0"/>
              </a:spcAft>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SOMETIMES IT IS EXTREMELY HARD FOR OUR STUDENTS TO LEARN BY HEART. THEREFORE, IT WOULD BE MUCH BETTER TO DEVELOP MEANINGFUL LEARNINGS CONECTING THE PREVIOUS EXPERIENCES WITH THE NEW LEARNINGS:</a:t>
            </a:r>
          </a:p>
          <a:p>
            <a:pPr marL="177800" marR="0" lvl="0" indent="-171450" algn="just" rtl="0">
              <a:lnSpc>
                <a:spcPct val="120000"/>
              </a:lnSpc>
              <a:spcBef>
                <a:spcPts val="800"/>
              </a:spcBef>
              <a:spcAft>
                <a:spcPts val="0"/>
              </a:spcAft>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SHOWING IMAGES </a:t>
            </a:r>
          </a:p>
          <a:p>
            <a:pPr marL="177800" marR="0" lvl="0" indent="-171450" algn="just" rtl="0">
              <a:lnSpc>
                <a:spcPct val="120000"/>
              </a:lnSpc>
              <a:spcBef>
                <a:spcPts val="800"/>
              </a:spcBef>
              <a:spcAft>
                <a:spcPts val="0"/>
              </a:spcAft>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ASKING THEM QUESTIONS </a:t>
            </a:r>
          </a:p>
          <a:p>
            <a:pPr marL="177800" marR="0" lvl="0" indent="-171450" algn="just" rtl="0">
              <a:lnSpc>
                <a:spcPct val="120000"/>
              </a:lnSpc>
              <a:spcBef>
                <a:spcPts val="800"/>
              </a:spcBef>
              <a:buClr>
                <a:schemeClr val="accent1"/>
              </a:buClr>
              <a:buSzPct val="100000"/>
              <a:buFont typeface="Arial"/>
              <a:buChar char="•"/>
            </a:pPr>
            <a:r>
              <a:rPr lang="es-ES" sz="1500" b="0" i="0" u="none" strike="noStrike" cap="none" dirty="0">
                <a:solidFill>
                  <a:schemeClr val="dk1"/>
                </a:solidFill>
                <a:latin typeface="Cabin"/>
                <a:ea typeface="Cabin"/>
                <a:cs typeface="Cabin"/>
                <a:sym typeface="Cabin"/>
              </a:rPr>
              <a:t>GIVING EXAMPLES AND FEEDBACK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88684" y="603389"/>
            <a:ext cx="7202400" cy="786899"/>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Cabin"/>
              <a:buNone/>
            </a:pPr>
            <a:r>
              <a:rPr lang="es-ES" sz="2400" b="1" i="0" u="none" strike="noStrike" cap="none">
                <a:solidFill>
                  <a:schemeClr val="dk1"/>
                </a:solidFill>
                <a:latin typeface="Cabin"/>
                <a:ea typeface="Cabin"/>
                <a:cs typeface="Cabin"/>
                <a:sym typeface="Cabin"/>
              </a:rPr>
              <a:t>HIGHTLIGHTING PRONUNCIATION FEATURES</a:t>
            </a:r>
          </a:p>
        </p:txBody>
      </p:sp>
      <p:sp>
        <p:nvSpPr>
          <p:cNvPr id="147" name="Shape 147"/>
          <p:cNvSpPr txBox="1">
            <a:spLocks noGrp="1"/>
          </p:cNvSpPr>
          <p:nvPr>
            <p:ph type="body" idx="1"/>
          </p:nvPr>
        </p:nvSpPr>
        <p:spPr>
          <a:xfrm>
            <a:off x="1088684" y="1511799"/>
            <a:ext cx="7202400" cy="2588100"/>
          </a:xfrm>
          <a:prstGeom prst="rect">
            <a:avLst/>
          </a:prstGeom>
          <a:noFill/>
          <a:ln>
            <a:noFill/>
          </a:ln>
        </p:spPr>
        <p:txBody>
          <a:bodyPr lIns="68575" tIns="34275" rIns="68575" bIns="34275" anchor="t" anchorCtr="0">
            <a:noAutofit/>
          </a:bodyPr>
          <a:lstStyle/>
          <a:p>
            <a:pPr marL="0" marR="0" lvl="0" indent="0" algn="just" rtl="0">
              <a:lnSpc>
                <a:spcPct val="120000"/>
              </a:lnSpc>
              <a:spcBef>
                <a:spcPts val="0"/>
              </a:spcBef>
              <a:buClr>
                <a:schemeClr val="accent1"/>
              </a:buClr>
              <a:buSzPct val="25000"/>
              <a:buFont typeface="Arial"/>
              <a:buNone/>
            </a:pPr>
            <a:r>
              <a:rPr lang="es-ES" sz="1500" b="0" i="0" u="none" strike="noStrike" cap="none">
                <a:solidFill>
                  <a:schemeClr val="dk1"/>
                </a:solidFill>
                <a:latin typeface="Cabin"/>
                <a:ea typeface="Cabin"/>
                <a:cs typeface="Cabin"/>
                <a:sym typeface="Cabin"/>
              </a:rPr>
              <a:t>NEW WORDS  WILL BE INTRODUCED WITH AN IMAGE, THE SPELLING AND PHONETIC SIMBOLS TO LEARN THEIR PRONUNTIATION. AFTER, WE WILL ASK OUR STUDENTS TO MAKE SOME SENTENCES WITH THIS WORDS TO MAKE SURE THAT THEY HAVE UNDERSTOOD THEIR MEANING.  </a:t>
            </a: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1339</Words>
  <Application>Microsoft Office PowerPoint</Application>
  <PresentationFormat>Presentación en pantalla (16:9)</PresentationFormat>
  <Paragraphs>156</Paragraphs>
  <Slides>33</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Helvetica Neue</vt:lpstr>
      <vt:lpstr>Open Sans</vt:lpstr>
      <vt:lpstr>Cabin</vt:lpstr>
      <vt:lpstr>Rambla</vt:lpstr>
      <vt:lpstr>Gallery</vt:lpstr>
      <vt:lpstr>BILINGUALISM IN PHYSICAL EDUCATION (2017) </vt:lpstr>
      <vt:lpstr>TEACHING AND LEARNING P.E. IN A BILINGUAL CONTEXT </vt:lpstr>
      <vt:lpstr>LERNING ESTRATEGIES</vt:lpstr>
      <vt:lpstr>ILUSTRATING MEANING</vt:lpstr>
      <vt:lpstr>“DRIBBLING”</vt:lpstr>
      <vt:lpstr>GUESSING FROM CONTEXT</vt:lpstr>
      <vt:lpstr>HOW TO PERFORMANCE A SOMMERSAULT</vt:lpstr>
      <vt:lpstr>MEMORISING</vt:lpstr>
      <vt:lpstr>HIGHTLIGHTING PRONUNCIATION FEATURES</vt:lpstr>
      <vt:lpstr>“H”   HOUSE</vt:lpstr>
      <vt:lpstr>FOCUSING ON COLLOCATIONS, PHRASAL VERBS AND IDIOMS</vt:lpstr>
      <vt:lpstr>STRATEGIES FOR MOTIVATING LEARNERS</vt:lpstr>
      <vt:lpstr>STRATEGIES FOR MOTIVATING LEARNERS</vt:lpstr>
      <vt:lpstr>STRATEGIES FOR MOTIVATING LEARNERS</vt:lpstr>
      <vt:lpstr>STRATEGIES FOR MOTIVATING LEARNERS</vt:lpstr>
      <vt:lpstr>STRATEGIES FOR MOTIVATING LEARNERS</vt:lpstr>
      <vt:lpstr>STRATEGIES FOR MOTIVATING LEARNERS</vt:lpstr>
      <vt:lpstr>INTRODUCTORY ACTIVITIES </vt:lpstr>
      <vt:lpstr>1. DOING A WARM - UP:  </vt:lpstr>
      <vt:lpstr>2. SETTING THE SCENE:</vt:lpstr>
      <vt:lpstr>3. MIMING:</vt:lpstr>
      <vt:lpstr>4. DRILLS: </vt:lpstr>
      <vt:lpstr>5. ELICITING LANGUAGE:</vt:lpstr>
      <vt:lpstr>6. ASKING CONCEPT QUESTIONS:</vt:lpstr>
      <vt:lpstr>BLOOM’S REVISED TAXONOMY.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BILINGUALISM IN PHYSICAL EDUCATION </dc:title>
  <cp:lastModifiedBy>Luffi</cp:lastModifiedBy>
  <cp:revision>108</cp:revision>
  <dcterms:modified xsi:type="dcterms:W3CDTF">2017-07-24T12:05:12Z</dcterms:modified>
</cp:coreProperties>
</file>