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F510-9FB5-4369-BA6E-9EF42AE42756}" type="datetimeFigureOut">
              <a:rPr lang="es-ES" smtClean="0"/>
              <a:pPr/>
              <a:t>10/05/2019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1D79-2A15-4A7C-A38C-E9CA366108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28662" y="642918"/>
            <a:ext cx="7215238" cy="2928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 rot="10800000" flipH="1">
            <a:off x="928662" y="2143116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192879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371474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5572132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28662" y="2143116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2643174" y="2143116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4429124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6286512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29 Conector recto"/>
          <p:cNvCxnSpPr/>
          <p:nvPr/>
        </p:nvCxnSpPr>
        <p:spPr>
          <a:xfrm rot="10800000" flipH="1">
            <a:off x="928662" y="4500570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192879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371474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5572132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928662" y="4500570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2643174" y="4500570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>
            <a:off x="4429124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6286512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1643042" y="85723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B050"/>
                </a:solidFill>
              </a:rPr>
              <a:t>PRIMAVERA</a:t>
            </a:r>
            <a:endParaRPr lang="es-ES" sz="54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www.arasaac.org/classes/img/thumbnail.php?i=c2l6ZT0zMDAmcnV0YT0uLi8uLi9yZXBvc2l0b3Jpby9vcmlnaW5hbGVzLzI2MjAwLnBuZw=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572008"/>
            <a:ext cx="1571636" cy="1285884"/>
          </a:xfrm>
          <a:prstGeom prst="rect">
            <a:avLst/>
          </a:prstGeom>
          <a:noFill/>
        </p:spPr>
      </p:pic>
      <p:pic>
        <p:nvPicPr>
          <p:cNvPr id="4102" name="Picture 6" descr="http://www.arasaac.org/classes/img/thumbnail.php?i=c2l6ZT0zMDAmcnV0YT0uLi8uLi9yZXBvc2l0b3Jpby9vcmlnaW5hbGVzLzcxMDUucG5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572008"/>
            <a:ext cx="1714512" cy="1285884"/>
          </a:xfrm>
          <a:prstGeom prst="rect">
            <a:avLst/>
          </a:prstGeom>
          <a:noFill/>
        </p:spPr>
      </p:pic>
      <p:pic>
        <p:nvPicPr>
          <p:cNvPr id="4104" name="Picture 8" descr="http://www.arasaac.org/classes/img/thumbnail.php?i=c2l6ZT0zMDAmcnV0YT0uLi8uLi9yZXBvc2l0b3Jpby9vcmlnaW5hbGVzLzI0NTM3LnBuZw=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572008"/>
            <a:ext cx="1643074" cy="1285884"/>
          </a:xfrm>
          <a:prstGeom prst="rect">
            <a:avLst/>
          </a:prstGeom>
          <a:noFill/>
        </p:spPr>
      </p:pic>
      <p:pic>
        <p:nvPicPr>
          <p:cNvPr id="4106" name="Picture 10" descr="http://www.arasaac.org/classes/img/thumbnail.php?i=c2l6ZT0zMDAmcnV0YT0uLi8uLi9yZXBvc2l0b3Jpby9vcmlnaW5hbGVzLzI4OTI2LnBuZw=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72008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642918"/>
            <a:ext cx="7215238" cy="2928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" name="2 Conector recto"/>
          <p:cNvCxnSpPr/>
          <p:nvPr/>
        </p:nvCxnSpPr>
        <p:spPr>
          <a:xfrm rot="10800000" flipH="1">
            <a:off x="928662" y="2143116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192879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371474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rot="5400000">
            <a:off x="5572132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928662" y="2143116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643174" y="2143116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429124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286512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 flipH="1">
            <a:off x="928662" y="4500570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192879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371474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5572132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928662" y="4500570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2643174" y="4500570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4429124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286512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1571604" y="928670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</a:rPr>
              <a:t>VERANO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www.arasaac.org/classes/img/thumbnail.php?i=c2l6ZT0zMDAmcnV0YT0uLi8uLi9yZXBvc2l0b3Jpby9vcmlnaW5hbGVzLzI2MDEucG5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572008"/>
            <a:ext cx="1571636" cy="1285884"/>
          </a:xfrm>
          <a:prstGeom prst="rect">
            <a:avLst/>
          </a:prstGeom>
          <a:noFill/>
        </p:spPr>
      </p:pic>
      <p:pic>
        <p:nvPicPr>
          <p:cNvPr id="3076" name="Picture 4" descr="http://www.arasaac.org/classes/img/thumbnail.php?i=c2l6ZT0zMDAmcnV0YT0uLi8uLi9yZXBvc2l0b3Jpby9vcmlnaW5hbGVzLzg0NjkucG5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572008"/>
            <a:ext cx="1643074" cy="1285884"/>
          </a:xfrm>
          <a:prstGeom prst="rect">
            <a:avLst/>
          </a:prstGeom>
          <a:noFill/>
        </p:spPr>
      </p:pic>
      <p:pic>
        <p:nvPicPr>
          <p:cNvPr id="3078" name="Picture 6" descr="http://www.arasaac.org/classes/img/thumbnail.php?i=c2l6ZT0zMDAmcnV0YT0uLi8uLi9yZXBvc2l0b3Jpby9vcmlnaW5hbGVzLzI0MjAucG5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572008"/>
            <a:ext cx="1714512" cy="1285884"/>
          </a:xfrm>
          <a:prstGeom prst="rect">
            <a:avLst/>
          </a:prstGeom>
          <a:noFill/>
        </p:spPr>
      </p:pic>
      <p:pic>
        <p:nvPicPr>
          <p:cNvPr id="3080" name="Picture 8" descr="http://www.arasaac.org/classes/img/thumbnail.php?i=c2l6ZT0zMDAmcnV0YT0uLi8uLi9yZXBvc2l0b3Jpby9vcmlnaW5hbGVzLzI4MjYucG5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72008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642918"/>
            <a:ext cx="7215238" cy="2928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" name="2 Conector recto"/>
          <p:cNvCxnSpPr/>
          <p:nvPr/>
        </p:nvCxnSpPr>
        <p:spPr>
          <a:xfrm rot="10800000" flipH="1">
            <a:off x="928662" y="2143116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192879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371474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rot="5400000">
            <a:off x="5572132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928662" y="2143116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643174" y="2143116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429124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286512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 flipH="1">
            <a:off x="928662" y="4500570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192879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371474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5572132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928662" y="4500570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2643174" y="4500570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4429124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286512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1571604" y="1000108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INVIERNO</a:t>
            </a:r>
            <a:endParaRPr lang="es-ES" sz="54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www.arasaac.org/classes/img/thumbnail.php?i=c2l6ZT0zMDAmcnV0YT0uLi8uLi9yZXBvc2l0b3Jpby9vcmlnaW5hbGVzLzMxMzEucG5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572008"/>
            <a:ext cx="1571636" cy="1285884"/>
          </a:xfrm>
          <a:prstGeom prst="rect">
            <a:avLst/>
          </a:prstGeom>
          <a:noFill/>
        </p:spPr>
      </p:pic>
      <p:pic>
        <p:nvPicPr>
          <p:cNvPr id="2052" name="Picture 4" descr="http://www.arasaac.org/classes/img/thumbnail.php?i=c2l6ZT0zMDAmcnV0YT0uLi8uLi9yZXBvc2l0b3Jpby9vcmlnaW5hbGVzLzI0MDEucG5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572008"/>
            <a:ext cx="1643074" cy="1285884"/>
          </a:xfrm>
          <a:prstGeom prst="rect">
            <a:avLst/>
          </a:prstGeom>
          <a:noFill/>
        </p:spPr>
      </p:pic>
      <p:pic>
        <p:nvPicPr>
          <p:cNvPr id="2054" name="Picture 6" descr="http://www.arasaac.org/classes/img/thumbnail.php?i=c2l6ZT0zMDAmcnV0YT0uLi8uLi9yZXBvc2l0b3Jpby9vcmlnaW5hbGVzLzcxMjMucG5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572008"/>
            <a:ext cx="1714512" cy="1285884"/>
          </a:xfrm>
          <a:prstGeom prst="rect">
            <a:avLst/>
          </a:prstGeom>
          <a:noFill/>
        </p:spPr>
      </p:pic>
      <p:pic>
        <p:nvPicPr>
          <p:cNvPr id="2058" name="Picture 10" descr="http://www.arasaac.org/classes/img/thumbnail.php?i=c2l6ZT0zMDAmcnV0YT0uLi8uLi9yZXBvc2l0b3Jpby9vcmlnaW5hbGVzLzMxMzUucG5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72008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642918"/>
            <a:ext cx="7215238" cy="2928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" name="2 Conector recto"/>
          <p:cNvCxnSpPr/>
          <p:nvPr/>
        </p:nvCxnSpPr>
        <p:spPr>
          <a:xfrm rot="10800000" flipH="1">
            <a:off x="928662" y="2143116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192879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3714744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rot="5400000">
            <a:off x="5572132" y="285749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928662" y="2143116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643174" y="2143116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429124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286512" y="2143116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 flipH="1">
            <a:off x="928662" y="4500570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192879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3714744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5572132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928662" y="4500570"/>
            <a:ext cx="1714512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2643174" y="4500570"/>
            <a:ext cx="178595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4429124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286512" y="4500570"/>
            <a:ext cx="185738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1571604" y="1000108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C00000"/>
                </a:solidFill>
              </a:rPr>
              <a:t>OTOÑO</a:t>
            </a:r>
            <a:endParaRPr lang="es-ES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arasaac.org/classes/img/thumbnail.php?i=c2l6ZT0zMDAmcnV0YT0uLi8uLi9yZXBvc2l0b3Jpby9vcmlnaW5hbGVzLzUwNzYucG5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572008"/>
            <a:ext cx="1571636" cy="1285884"/>
          </a:xfrm>
          <a:prstGeom prst="rect">
            <a:avLst/>
          </a:prstGeom>
          <a:noFill/>
        </p:spPr>
      </p:pic>
      <p:pic>
        <p:nvPicPr>
          <p:cNvPr id="1028" name="Picture 4" descr="http://www.arasaac.org/classes/img/thumbnail.php?i=c2l6ZT0zMDAmcnV0YT0uLi8uLi9yZXBvc2l0b3Jpby9vcmlnaW5hbGVzLzUwNjMucG5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572008"/>
            <a:ext cx="1643074" cy="1285884"/>
          </a:xfrm>
          <a:prstGeom prst="rect">
            <a:avLst/>
          </a:prstGeom>
          <a:noFill/>
        </p:spPr>
      </p:pic>
      <p:pic>
        <p:nvPicPr>
          <p:cNvPr id="1030" name="Picture 6" descr="http://www.arasaac.org/classes/img/thumbnail.php?i=c2l6ZT0zMDAmcnV0YT0uLi8uLi9yZXBvc2l0b3Jpby9vcmlnaW5hbGVzLzMxODMucG5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572008"/>
            <a:ext cx="1714512" cy="1285884"/>
          </a:xfrm>
          <a:prstGeom prst="rect">
            <a:avLst/>
          </a:prstGeom>
          <a:noFill/>
        </p:spPr>
      </p:pic>
      <p:pic>
        <p:nvPicPr>
          <p:cNvPr id="1034" name="Picture 10" descr="http://www.arasaac.org/classes/img/thumbnail.php?i=c2l6ZT0zMDAmcnV0YT0uLi8uLi9yZXBvc2l0b3Jpby9vcmlnaW5hbGVzLzMxMjMucG5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72008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ANDEL PROMOCIONES EDUCATIVAS S.A.U.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pprimaria</dc:creator>
  <cp:lastModifiedBy>pprimaria</cp:lastModifiedBy>
  <cp:revision>16</cp:revision>
  <dcterms:created xsi:type="dcterms:W3CDTF">2019-05-09T12:43:33Z</dcterms:created>
  <dcterms:modified xsi:type="dcterms:W3CDTF">2019-05-10T12:45:01Z</dcterms:modified>
</cp:coreProperties>
</file>