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8F510-9FB5-4369-BA6E-9EF42AE42756}" type="datetimeFigureOut">
              <a:rPr lang="es-ES" smtClean="0"/>
              <a:pPr/>
              <a:t>10/05/2019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1D79-2A15-4A7C-A38C-E9CA3661087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8F510-9FB5-4369-BA6E-9EF42AE42756}" type="datetimeFigureOut">
              <a:rPr lang="es-ES" smtClean="0"/>
              <a:pPr/>
              <a:t>10/05/2019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1D79-2A15-4A7C-A38C-E9CA3661087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8F510-9FB5-4369-BA6E-9EF42AE42756}" type="datetimeFigureOut">
              <a:rPr lang="es-ES" smtClean="0"/>
              <a:pPr/>
              <a:t>10/05/2019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1D79-2A15-4A7C-A38C-E9CA3661087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8F510-9FB5-4369-BA6E-9EF42AE42756}" type="datetimeFigureOut">
              <a:rPr lang="es-ES" smtClean="0"/>
              <a:pPr/>
              <a:t>10/05/2019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1D79-2A15-4A7C-A38C-E9CA3661087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8F510-9FB5-4369-BA6E-9EF42AE42756}" type="datetimeFigureOut">
              <a:rPr lang="es-ES" smtClean="0"/>
              <a:pPr/>
              <a:t>10/05/2019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1D79-2A15-4A7C-A38C-E9CA3661087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8F510-9FB5-4369-BA6E-9EF42AE42756}" type="datetimeFigureOut">
              <a:rPr lang="es-ES" smtClean="0"/>
              <a:pPr/>
              <a:t>10/05/2019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1D79-2A15-4A7C-A38C-E9CA3661087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8F510-9FB5-4369-BA6E-9EF42AE42756}" type="datetimeFigureOut">
              <a:rPr lang="es-ES" smtClean="0"/>
              <a:pPr/>
              <a:t>10/05/2019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1D79-2A15-4A7C-A38C-E9CA3661087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8F510-9FB5-4369-BA6E-9EF42AE42756}" type="datetimeFigureOut">
              <a:rPr lang="es-ES" smtClean="0"/>
              <a:pPr/>
              <a:t>10/05/2019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1D79-2A15-4A7C-A38C-E9CA3661087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8F510-9FB5-4369-BA6E-9EF42AE42756}" type="datetimeFigureOut">
              <a:rPr lang="es-ES" smtClean="0"/>
              <a:pPr/>
              <a:t>10/05/2019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1D79-2A15-4A7C-A38C-E9CA3661087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8F510-9FB5-4369-BA6E-9EF42AE42756}" type="datetimeFigureOut">
              <a:rPr lang="es-ES" smtClean="0"/>
              <a:pPr/>
              <a:t>10/05/2019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1D79-2A15-4A7C-A38C-E9CA3661087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8F510-9FB5-4369-BA6E-9EF42AE42756}" type="datetimeFigureOut">
              <a:rPr lang="es-ES" smtClean="0"/>
              <a:pPr/>
              <a:t>10/05/2019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1D79-2A15-4A7C-A38C-E9CA3661087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8F510-9FB5-4369-BA6E-9EF42AE42756}" type="datetimeFigureOut">
              <a:rPr lang="es-ES" smtClean="0"/>
              <a:pPr/>
              <a:t>10/05/2019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61D79-2A15-4A7C-A38C-E9CA3661087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928662" y="642918"/>
            <a:ext cx="7215238" cy="29289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6" name="5 Conector recto"/>
          <p:cNvCxnSpPr/>
          <p:nvPr/>
        </p:nvCxnSpPr>
        <p:spPr>
          <a:xfrm rot="10800000" flipH="1">
            <a:off x="928662" y="2143116"/>
            <a:ext cx="721523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 rot="5400000">
            <a:off x="1928794" y="2857496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/>
          <p:nvPr/>
        </p:nvCxnSpPr>
        <p:spPr>
          <a:xfrm rot="5400000">
            <a:off x="3714744" y="2857496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"/>
          <p:cNvCxnSpPr/>
          <p:nvPr/>
        </p:nvCxnSpPr>
        <p:spPr>
          <a:xfrm rot="5400000">
            <a:off x="5572132" y="2857496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Rectángulo"/>
          <p:cNvSpPr/>
          <p:nvPr/>
        </p:nvSpPr>
        <p:spPr>
          <a:xfrm>
            <a:off x="928662" y="2143116"/>
            <a:ext cx="1714512" cy="14287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26 Rectángulo"/>
          <p:cNvSpPr/>
          <p:nvPr/>
        </p:nvSpPr>
        <p:spPr>
          <a:xfrm>
            <a:off x="2643174" y="2143116"/>
            <a:ext cx="1785950" cy="14287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Rectángulo"/>
          <p:cNvSpPr/>
          <p:nvPr/>
        </p:nvSpPr>
        <p:spPr>
          <a:xfrm>
            <a:off x="4429124" y="2143116"/>
            <a:ext cx="1857388" cy="14287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28 Rectángulo"/>
          <p:cNvSpPr/>
          <p:nvPr/>
        </p:nvSpPr>
        <p:spPr>
          <a:xfrm>
            <a:off x="6286512" y="2143116"/>
            <a:ext cx="1857388" cy="14287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30" name="29 Conector recto"/>
          <p:cNvCxnSpPr/>
          <p:nvPr/>
        </p:nvCxnSpPr>
        <p:spPr>
          <a:xfrm rot="10800000" flipH="1">
            <a:off x="928662" y="4500570"/>
            <a:ext cx="721523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"/>
          <p:cNvCxnSpPr/>
          <p:nvPr/>
        </p:nvCxnSpPr>
        <p:spPr>
          <a:xfrm rot="5400000">
            <a:off x="1928794" y="5214950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"/>
          <p:cNvCxnSpPr/>
          <p:nvPr/>
        </p:nvCxnSpPr>
        <p:spPr>
          <a:xfrm rot="5400000">
            <a:off x="3714744" y="5214950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"/>
          <p:cNvCxnSpPr/>
          <p:nvPr/>
        </p:nvCxnSpPr>
        <p:spPr>
          <a:xfrm rot="5400000">
            <a:off x="5572132" y="5214950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33 Rectángulo"/>
          <p:cNvSpPr/>
          <p:nvPr/>
        </p:nvSpPr>
        <p:spPr>
          <a:xfrm>
            <a:off x="928662" y="4500570"/>
            <a:ext cx="1714512" cy="14287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34 Rectángulo"/>
          <p:cNvSpPr/>
          <p:nvPr/>
        </p:nvSpPr>
        <p:spPr>
          <a:xfrm>
            <a:off x="2643174" y="4500570"/>
            <a:ext cx="1785950" cy="14287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Rectángulo"/>
          <p:cNvSpPr/>
          <p:nvPr/>
        </p:nvSpPr>
        <p:spPr>
          <a:xfrm>
            <a:off x="4429124" y="4500570"/>
            <a:ext cx="1857388" cy="14287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7" name="36 Rectángulo"/>
          <p:cNvSpPr/>
          <p:nvPr/>
        </p:nvSpPr>
        <p:spPr>
          <a:xfrm>
            <a:off x="6286512" y="4500570"/>
            <a:ext cx="1857388" cy="14287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18 CuadroTexto"/>
          <p:cNvSpPr txBox="1"/>
          <p:nvPr/>
        </p:nvSpPr>
        <p:spPr>
          <a:xfrm>
            <a:off x="1643042" y="857232"/>
            <a:ext cx="59293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 b="1" dirty="0" smtClean="0">
                <a:solidFill>
                  <a:srgbClr val="00B050"/>
                </a:solidFill>
              </a:rPr>
              <a:t>PRIMAVERA</a:t>
            </a:r>
            <a:endParaRPr lang="es-ES" sz="5400" b="1" dirty="0">
              <a:solidFill>
                <a:srgbClr val="00B050"/>
              </a:solidFill>
            </a:endParaRPr>
          </a:p>
        </p:txBody>
      </p:sp>
      <p:pic>
        <p:nvPicPr>
          <p:cNvPr id="4098" name="Picture 2" descr="http://www.arasaac.org/classes/img/thumbnail.php?i=c2l6ZT0zMDAmcnV0YT0uLi8uLi9yZXBvc2l0b3Jpby9vcmlnaW5hbGVzLzI2MjAwLnBuZw==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4572008"/>
            <a:ext cx="1571636" cy="1285884"/>
          </a:xfrm>
          <a:prstGeom prst="rect">
            <a:avLst/>
          </a:prstGeom>
          <a:noFill/>
        </p:spPr>
      </p:pic>
      <p:pic>
        <p:nvPicPr>
          <p:cNvPr id="4102" name="Picture 6" descr="http://www.arasaac.org/classes/img/thumbnail.php?i=c2l6ZT0zMDAmcnV0YT0uLi8uLi9yZXBvc2l0b3Jpby9vcmlnaW5hbGVzLzcxMDUucG5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2" y="4572008"/>
            <a:ext cx="1714512" cy="1285884"/>
          </a:xfrm>
          <a:prstGeom prst="rect">
            <a:avLst/>
          </a:prstGeom>
          <a:noFill/>
        </p:spPr>
      </p:pic>
      <p:pic>
        <p:nvPicPr>
          <p:cNvPr id="4104" name="Picture 8" descr="http://www.arasaac.org/classes/img/thumbnail.php?i=c2l6ZT0zMDAmcnV0YT0uLi8uLi9yZXBvc2l0b3Jpby9vcmlnaW5hbGVzLzI0NTM3LnBuZw==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14612" y="4572008"/>
            <a:ext cx="1643074" cy="1285884"/>
          </a:xfrm>
          <a:prstGeom prst="rect">
            <a:avLst/>
          </a:prstGeom>
          <a:noFill/>
        </p:spPr>
      </p:pic>
      <p:pic>
        <p:nvPicPr>
          <p:cNvPr id="4106" name="Picture 10" descr="http://www.arasaac.org/classes/img/thumbnail.php?i=c2l6ZT0zMDAmcnV0YT0uLi8uLi9yZXBvc2l0b3Jpby9vcmlnaW5hbGVzLzI4OTI2LnBuZw==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57950" y="4572008"/>
            <a:ext cx="1714512" cy="12858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928662" y="642918"/>
            <a:ext cx="7215238" cy="29289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3" name="2 Conector recto"/>
          <p:cNvCxnSpPr/>
          <p:nvPr/>
        </p:nvCxnSpPr>
        <p:spPr>
          <a:xfrm rot="10800000" flipH="1">
            <a:off x="928662" y="2143116"/>
            <a:ext cx="721523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3 Conector recto"/>
          <p:cNvCxnSpPr/>
          <p:nvPr/>
        </p:nvCxnSpPr>
        <p:spPr>
          <a:xfrm rot="5400000">
            <a:off x="1928794" y="2857496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 rot="5400000">
            <a:off x="3714744" y="2857496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5 Conector recto"/>
          <p:cNvCxnSpPr/>
          <p:nvPr/>
        </p:nvCxnSpPr>
        <p:spPr>
          <a:xfrm rot="5400000">
            <a:off x="5572132" y="2857496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Rectángulo"/>
          <p:cNvSpPr/>
          <p:nvPr/>
        </p:nvSpPr>
        <p:spPr>
          <a:xfrm>
            <a:off x="928662" y="2143116"/>
            <a:ext cx="1714512" cy="14287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Rectángulo"/>
          <p:cNvSpPr/>
          <p:nvPr/>
        </p:nvSpPr>
        <p:spPr>
          <a:xfrm>
            <a:off x="2643174" y="2143116"/>
            <a:ext cx="1785950" cy="14287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Rectángulo"/>
          <p:cNvSpPr/>
          <p:nvPr/>
        </p:nvSpPr>
        <p:spPr>
          <a:xfrm>
            <a:off x="4429124" y="2143116"/>
            <a:ext cx="1857388" cy="14287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Rectángulo"/>
          <p:cNvSpPr/>
          <p:nvPr/>
        </p:nvSpPr>
        <p:spPr>
          <a:xfrm>
            <a:off x="6286512" y="2143116"/>
            <a:ext cx="1857388" cy="14287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 flipH="1">
            <a:off x="928662" y="4500570"/>
            <a:ext cx="721523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rot="5400000">
            <a:off x="1928794" y="5214950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 rot="5400000">
            <a:off x="3714744" y="5214950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 rot="5400000">
            <a:off x="5572132" y="5214950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Rectángulo"/>
          <p:cNvSpPr/>
          <p:nvPr/>
        </p:nvSpPr>
        <p:spPr>
          <a:xfrm>
            <a:off x="928662" y="4500570"/>
            <a:ext cx="1714512" cy="14287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Rectángulo"/>
          <p:cNvSpPr/>
          <p:nvPr/>
        </p:nvSpPr>
        <p:spPr>
          <a:xfrm>
            <a:off x="2643174" y="4500570"/>
            <a:ext cx="1785950" cy="14287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16 Rectángulo"/>
          <p:cNvSpPr/>
          <p:nvPr/>
        </p:nvSpPr>
        <p:spPr>
          <a:xfrm>
            <a:off x="4429124" y="4500570"/>
            <a:ext cx="1857388" cy="14287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Rectángulo"/>
          <p:cNvSpPr/>
          <p:nvPr/>
        </p:nvSpPr>
        <p:spPr>
          <a:xfrm>
            <a:off x="6286512" y="4500570"/>
            <a:ext cx="1857388" cy="14287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18 CuadroTexto"/>
          <p:cNvSpPr txBox="1"/>
          <p:nvPr/>
        </p:nvSpPr>
        <p:spPr>
          <a:xfrm>
            <a:off x="1571604" y="928670"/>
            <a:ext cx="59293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 b="1" dirty="0" smtClean="0">
                <a:solidFill>
                  <a:srgbClr val="FF0000"/>
                </a:solidFill>
              </a:rPr>
              <a:t>VERANO</a:t>
            </a:r>
            <a:endParaRPr lang="es-ES" sz="5400" b="1" dirty="0">
              <a:solidFill>
                <a:srgbClr val="FF0000"/>
              </a:solidFill>
            </a:endParaRPr>
          </a:p>
        </p:txBody>
      </p:sp>
      <p:pic>
        <p:nvPicPr>
          <p:cNvPr id="3074" name="Picture 2" descr="http://www.arasaac.org/classes/img/thumbnail.php?i=c2l6ZT0zMDAmcnV0YT0uLi8uLi9yZXBvc2l0b3Jpby9vcmlnaW5hbGVzLzI2MDEucG5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4572008"/>
            <a:ext cx="1571636" cy="1285884"/>
          </a:xfrm>
          <a:prstGeom prst="rect">
            <a:avLst/>
          </a:prstGeom>
          <a:noFill/>
        </p:spPr>
      </p:pic>
      <p:pic>
        <p:nvPicPr>
          <p:cNvPr id="3076" name="Picture 4" descr="http://www.arasaac.org/classes/img/thumbnail.php?i=c2l6ZT0zMDAmcnV0YT0uLi8uLi9yZXBvc2l0b3Jpby9vcmlnaW5hbGVzLzg0NjkucG5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4612" y="4572008"/>
            <a:ext cx="1643074" cy="1285884"/>
          </a:xfrm>
          <a:prstGeom prst="rect">
            <a:avLst/>
          </a:prstGeom>
          <a:noFill/>
        </p:spPr>
      </p:pic>
      <p:pic>
        <p:nvPicPr>
          <p:cNvPr id="3078" name="Picture 6" descr="http://www.arasaac.org/classes/img/thumbnail.php?i=c2l6ZT0zMDAmcnV0YT0uLi8uLi9yZXBvc2l0b3Jpby9vcmlnaW5hbGVzLzI0MjAucG5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00562" y="4572008"/>
            <a:ext cx="1714512" cy="1285884"/>
          </a:xfrm>
          <a:prstGeom prst="rect">
            <a:avLst/>
          </a:prstGeom>
          <a:noFill/>
        </p:spPr>
      </p:pic>
      <p:pic>
        <p:nvPicPr>
          <p:cNvPr id="3080" name="Picture 8" descr="http://www.arasaac.org/classes/img/thumbnail.php?i=c2l6ZT0zMDAmcnV0YT0uLi8uLi9yZXBvc2l0b3Jpby9vcmlnaW5hbGVzLzI4MjYucG5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57950" y="4572008"/>
            <a:ext cx="1714512" cy="12858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928662" y="642918"/>
            <a:ext cx="7215238" cy="29289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3" name="2 Conector recto"/>
          <p:cNvCxnSpPr/>
          <p:nvPr/>
        </p:nvCxnSpPr>
        <p:spPr>
          <a:xfrm rot="10800000" flipH="1">
            <a:off x="928662" y="2143116"/>
            <a:ext cx="721523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3 Conector recto"/>
          <p:cNvCxnSpPr/>
          <p:nvPr/>
        </p:nvCxnSpPr>
        <p:spPr>
          <a:xfrm rot="5400000">
            <a:off x="1928794" y="2857496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 rot="5400000">
            <a:off x="3714744" y="2857496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5 Conector recto"/>
          <p:cNvCxnSpPr/>
          <p:nvPr/>
        </p:nvCxnSpPr>
        <p:spPr>
          <a:xfrm rot="5400000">
            <a:off x="5572132" y="2857496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Rectángulo"/>
          <p:cNvSpPr/>
          <p:nvPr/>
        </p:nvSpPr>
        <p:spPr>
          <a:xfrm>
            <a:off x="928662" y="2143116"/>
            <a:ext cx="1714512" cy="14287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Rectángulo"/>
          <p:cNvSpPr/>
          <p:nvPr/>
        </p:nvSpPr>
        <p:spPr>
          <a:xfrm>
            <a:off x="2643174" y="2143116"/>
            <a:ext cx="1785950" cy="14287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Rectángulo"/>
          <p:cNvSpPr/>
          <p:nvPr/>
        </p:nvSpPr>
        <p:spPr>
          <a:xfrm>
            <a:off x="4429124" y="2143116"/>
            <a:ext cx="1857388" cy="14287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Rectángulo"/>
          <p:cNvSpPr/>
          <p:nvPr/>
        </p:nvSpPr>
        <p:spPr>
          <a:xfrm>
            <a:off x="6286512" y="2143116"/>
            <a:ext cx="1857388" cy="14287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 flipH="1">
            <a:off x="928662" y="4500570"/>
            <a:ext cx="721523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rot="5400000">
            <a:off x="1928794" y="5214950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 rot="5400000">
            <a:off x="3714744" y="5214950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 rot="5400000">
            <a:off x="5572132" y="5214950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Rectángulo"/>
          <p:cNvSpPr/>
          <p:nvPr/>
        </p:nvSpPr>
        <p:spPr>
          <a:xfrm>
            <a:off x="928662" y="4500570"/>
            <a:ext cx="1714512" cy="14287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Rectángulo"/>
          <p:cNvSpPr/>
          <p:nvPr/>
        </p:nvSpPr>
        <p:spPr>
          <a:xfrm>
            <a:off x="2643174" y="4500570"/>
            <a:ext cx="1785950" cy="14287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16 Rectángulo"/>
          <p:cNvSpPr/>
          <p:nvPr/>
        </p:nvSpPr>
        <p:spPr>
          <a:xfrm>
            <a:off x="4429124" y="4500570"/>
            <a:ext cx="1857388" cy="14287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Rectángulo"/>
          <p:cNvSpPr/>
          <p:nvPr/>
        </p:nvSpPr>
        <p:spPr>
          <a:xfrm>
            <a:off x="6286512" y="4500570"/>
            <a:ext cx="1857388" cy="14287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18 CuadroTexto"/>
          <p:cNvSpPr txBox="1"/>
          <p:nvPr/>
        </p:nvSpPr>
        <p:spPr>
          <a:xfrm>
            <a:off x="1571604" y="1000108"/>
            <a:ext cx="60007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 b="1" dirty="0" smtClean="0">
                <a:solidFill>
                  <a:srgbClr val="0070C0"/>
                </a:solidFill>
              </a:rPr>
              <a:t>INVIERNO</a:t>
            </a:r>
            <a:endParaRPr lang="es-ES" sz="5400" b="1" dirty="0">
              <a:solidFill>
                <a:srgbClr val="0070C0"/>
              </a:solidFill>
            </a:endParaRPr>
          </a:p>
        </p:txBody>
      </p:sp>
      <p:pic>
        <p:nvPicPr>
          <p:cNvPr id="2050" name="Picture 2" descr="http://www.arasaac.org/classes/img/thumbnail.php?i=c2l6ZT0zMDAmcnV0YT0uLi8uLi9yZXBvc2l0b3Jpby9vcmlnaW5hbGVzLzMxMzEucG5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4572008"/>
            <a:ext cx="1571636" cy="1285884"/>
          </a:xfrm>
          <a:prstGeom prst="rect">
            <a:avLst/>
          </a:prstGeom>
          <a:noFill/>
        </p:spPr>
      </p:pic>
      <p:pic>
        <p:nvPicPr>
          <p:cNvPr id="2052" name="Picture 4" descr="http://www.arasaac.org/classes/img/thumbnail.php?i=c2l6ZT0zMDAmcnV0YT0uLi8uLi9yZXBvc2l0b3Jpby9vcmlnaW5hbGVzLzI0MDEucG5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4612" y="4572008"/>
            <a:ext cx="1643074" cy="1285884"/>
          </a:xfrm>
          <a:prstGeom prst="rect">
            <a:avLst/>
          </a:prstGeom>
          <a:noFill/>
        </p:spPr>
      </p:pic>
      <p:pic>
        <p:nvPicPr>
          <p:cNvPr id="2054" name="Picture 6" descr="http://www.arasaac.org/classes/img/thumbnail.php?i=c2l6ZT0zMDAmcnV0YT0uLi8uLi9yZXBvc2l0b3Jpby9vcmlnaW5hbGVzLzcxMjMucG5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00562" y="4572008"/>
            <a:ext cx="1714512" cy="1285884"/>
          </a:xfrm>
          <a:prstGeom prst="rect">
            <a:avLst/>
          </a:prstGeom>
          <a:noFill/>
        </p:spPr>
      </p:pic>
      <p:pic>
        <p:nvPicPr>
          <p:cNvPr id="2058" name="Picture 10" descr="http://www.arasaac.org/classes/img/thumbnail.php?i=c2l6ZT0zMDAmcnV0YT0uLi8uLi9yZXBvc2l0b3Jpby9vcmlnaW5hbGVzLzMxMzUucG5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57950" y="4572008"/>
            <a:ext cx="1714512" cy="12858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928662" y="642918"/>
            <a:ext cx="7215238" cy="29289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3" name="2 Conector recto"/>
          <p:cNvCxnSpPr/>
          <p:nvPr/>
        </p:nvCxnSpPr>
        <p:spPr>
          <a:xfrm rot="10800000" flipH="1">
            <a:off x="928662" y="2143116"/>
            <a:ext cx="721523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3 Conector recto"/>
          <p:cNvCxnSpPr/>
          <p:nvPr/>
        </p:nvCxnSpPr>
        <p:spPr>
          <a:xfrm rot="5400000">
            <a:off x="1928794" y="2857496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 rot="5400000">
            <a:off x="3714744" y="2857496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5 Conector recto"/>
          <p:cNvCxnSpPr/>
          <p:nvPr/>
        </p:nvCxnSpPr>
        <p:spPr>
          <a:xfrm rot="5400000">
            <a:off x="5572132" y="2857496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Rectángulo"/>
          <p:cNvSpPr/>
          <p:nvPr/>
        </p:nvSpPr>
        <p:spPr>
          <a:xfrm>
            <a:off x="928662" y="2143116"/>
            <a:ext cx="1714512" cy="14287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Rectángulo"/>
          <p:cNvSpPr/>
          <p:nvPr/>
        </p:nvSpPr>
        <p:spPr>
          <a:xfrm>
            <a:off x="2643174" y="2143116"/>
            <a:ext cx="1785950" cy="14287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Rectángulo"/>
          <p:cNvSpPr/>
          <p:nvPr/>
        </p:nvSpPr>
        <p:spPr>
          <a:xfrm>
            <a:off x="4429124" y="2143116"/>
            <a:ext cx="1857388" cy="14287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Rectángulo"/>
          <p:cNvSpPr/>
          <p:nvPr/>
        </p:nvSpPr>
        <p:spPr>
          <a:xfrm>
            <a:off x="6286512" y="2143116"/>
            <a:ext cx="1857388" cy="14287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 flipH="1">
            <a:off x="928662" y="4500570"/>
            <a:ext cx="721523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rot="5400000">
            <a:off x="1928794" y="5214950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 rot="5400000">
            <a:off x="3714744" y="5214950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 rot="5400000">
            <a:off x="5572132" y="5214950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Rectángulo"/>
          <p:cNvSpPr/>
          <p:nvPr/>
        </p:nvSpPr>
        <p:spPr>
          <a:xfrm>
            <a:off x="928662" y="4500570"/>
            <a:ext cx="1714512" cy="14287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Rectángulo"/>
          <p:cNvSpPr/>
          <p:nvPr/>
        </p:nvSpPr>
        <p:spPr>
          <a:xfrm>
            <a:off x="2643174" y="4500570"/>
            <a:ext cx="1785950" cy="14287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16 Rectángulo"/>
          <p:cNvSpPr/>
          <p:nvPr/>
        </p:nvSpPr>
        <p:spPr>
          <a:xfrm>
            <a:off x="4429124" y="4500570"/>
            <a:ext cx="1857388" cy="14287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Rectángulo"/>
          <p:cNvSpPr/>
          <p:nvPr/>
        </p:nvSpPr>
        <p:spPr>
          <a:xfrm>
            <a:off x="6286512" y="4500570"/>
            <a:ext cx="1857388" cy="14287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18 CuadroTexto"/>
          <p:cNvSpPr txBox="1"/>
          <p:nvPr/>
        </p:nvSpPr>
        <p:spPr>
          <a:xfrm>
            <a:off x="1571604" y="1000108"/>
            <a:ext cx="59293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 b="1" dirty="0" smtClean="0">
                <a:solidFill>
                  <a:srgbClr val="C00000"/>
                </a:solidFill>
              </a:rPr>
              <a:t>OTOÑO</a:t>
            </a:r>
            <a:endParaRPr lang="es-ES" sz="5400" b="1" dirty="0">
              <a:solidFill>
                <a:srgbClr val="C00000"/>
              </a:solidFill>
            </a:endParaRPr>
          </a:p>
        </p:txBody>
      </p:sp>
      <p:pic>
        <p:nvPicPr>
          <p:cNvPr id="1026" name="Picture 2" descr="http://www.arasaac.org/classes/img/thumbnail.php?i=c2l6ZT0zMDAmcnV0YT0uLi8uLi9yZXBvc2l0b3Jpby9vcmlnaW5hbGVzLzUwNzYucG5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4572008"/>
            <a:ext cx="1571636" cy="1285884"/>
          </a:xfrm>
          <a:prstGeom prst="rect">
            <a:avLst/>
          </a:prstGeom>
          <a:noFill/>
        </p:spPr>
      </p:pic>
      <p:pic>
        <p:nvPicPr>
          <p:cNvPr id="1028" name="Picture 4" descr="http://www.arasaac.org/classes/img/thumbnail.php?i=c2l6ZT0zMDAmcnV0YT0uLi8uLi9yZXBvc2l0b3Jpby9vcmlnaW5hbGVzLzUwNjMucG5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4612" y="4572008"/>
            <a:ext cx="1643074" cy="1285884"/>
          </a:xfrm>
          <a:prstGeom prst="rect">
            <a:avLst/>
          </a:prstGeom>
          <a:noFill/>
        </p:spPr>
      </p:pic>
      <p:pic>
        <p:nvPicPr>
          <p:cNvPr id="1030" name="Picture 6" descr="http://www.arasaac.org/classes/img/thumbnail.php?i=c2l6ZT0zMDAmcnV0YT0uLi8uLi9yZXBvc2l0b3Jpby9vcmlnaW5hbGVzLzMxODMucG5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00562" y="4572008"/>
            <a:ext cx="1714512" cy="1285884"/>
          </a:xfrm>
          <a:prstGeom prst="rect">
            <a:avLst/>
          </a:prstGeom>
          <a:noFill/>
        </p:spPr>
      </p:pic>
      <p:pic>
        <p:nvPicPr>
          <p:cNvPr id="1034" name="Picture 10" descr="http://www.arasaac.org/classes/img/thumbnail.php?i=c2l6ZT0zMDAmcnV0YT0uLi8uLi9yZXBvc2l0b3Jpby9vcmlnaW5hbGVzLzMxMjMucG5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57950" y="4572008"/>
            <a:ext cx="1714512" cy="12858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4</Words>
  <Application>Microsoft Office PowerPoint</Application>
  <PresentationFormat>Presentación en pantalla (4:3)</PresentationFormat>
  <Paragraphs>4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Diapositiva 1</vt:lpstr>
      <vt:lpstr>Diapositiva 2</vt:lpstr>
      <vt:lpstr>Diapositiva 3</vt:lpstr>
      <vt:lpstr>Diapositiva 4</vt:lpstr>
    </vt:vector>
  </TitlesOfParts>
  <Company>ANDEL PROMOCIONES EDUCATIVAS S.A.U.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pprimaria</dc:creator>
  <cp:lastModifiedBy>pprimaria</cp:lastModifiedBy>
  <cp:revision>16</cp:revision>
  <dcterms:created xsi:type="dcterms:W3CDTF">2019-05-09T12:43:33Z</dcterms:created>
  <dcterms:modified xsi:type="dcterms:W3CDTF">2019-05-10T12:45:01Z</dcterms:modified>
</cp:coreProperties>
</file>