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91038-615E-4369-BD17-99A50D2BEDED}" v="73" dt="2024-02-10T13:54:05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9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6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0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98EE20-F841-3CDB-6674-5AB0219B162D}"/>
              </a:ext>
            </a:extLst>
          </p:cNvPr>
          <p:cNvSpPr txBox="1"/>
          <p:nvPr/>
        </p:nvSpPr>
        <p:spPr>
          <a:xfrm>
            <a:off x="6297494" y="552782"/>
            <a:ext cx="5369169" cy="16196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Instrucciones para realizar tu espacio de actividades con ritmos distintos de aprendizaje</a:t>
            </a:r>
          </a:p>
        </p:txBody>
      </p:sp>
      <p:pic>
        <p:nvPicPr>
          <p:cNvPr id="4" name="Picture 1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2F5BCDF4-D5C2-4866-5F7D-381DE0163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0" r="-1" b="-1"/>
          <a:stretch/>
        </p:blipFill>
        <p:spPr>
          <a:xfrm>
            <a:off x="-52346" y="10"/>
            <a:ext cx="5827552" cy="685799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5436113" y="4232571"/>
                </a:moveTo>
                <a:cubicBezTo>
                  <a:pt x="5625722" y="4232571"/>
                  <a:pt x="5779430" y="4386279"/>
                  <a:pt x="5779430" y="4575888"/>
                </a:cubicBezTo>
                <a:cubicBezTo>
                  <a:pt x="5779430" y="4765497"/>
                  <a:pt x="5625722" y="4919205"/>
                  <a:pt x="5436113" y="4919205"/>
                </a:cubicBezTo>
                <a:cubicBezTo>
                  <a:pt x="5246504" y="4919205"/>
                  <a:pt x="5092796" y="4765497"/>
                  <a:pt x="5092796" y="4575888"/>
                </a:cubicBezTo>
                <a:cubicBezTo>
                  <a:pt x="5092796" y="4386279"/>
                  <a:pt x="5246504" y="4232571"/>
                  <a:pt x="5436113" y="4232571"/>
                </a:cubicBezTo>
                <a:close/>
                <a:moveTo>
                  <a:pt x="5580185" y="1806694"/>
                </a:moveTo>
                <a:cubicBezTo>
                  <a:pt x="5699726" y="1806694"/>
                  <a:pt x="5799461" y="1891487"/>
                  <a:pt x="5822527" y="2004209"/>
                </a:cubicBezTo>
                <a:lnTo>
                  <a:pt x="5827552" y="2054052"/>
                </a:lnTo>
                <a:lnTo>
                  <a:pt x="5827552" y="2054073"/>
                </a:lnTo>
                <a:lnTo>
                  <a:pt x="5822527" y="2103916"/>
                </a:lnTo>
                <a:cubicBezTo>
                  <a:pt x="5799461" y="2216637"/>
                  <a:pt x="5699726" y="2301430"/>
                  <a:pt x="5580185" y="2301430"/>
                </a:cubicBezTo>
                <a:cubicBezTo>
                  <a:pt x="5443567" y="2301430"/>
                  <a:pt x="5332817" y="2190680"/>
                  <a:pt x="5332817" y="2054062"/>
                </a:cubicBezTo>
                <a:cubicBezTo>
                  <a:pt x="5332817" y="1917444"/>
                  <a:pt x="5443567" y="1806694"/>
                  <a:pt x="5580185" y="1806694"/>
                </a:cubicBezTo>
                <a:close/>
                <a:moveTo>
                  <a:pt x="5580184" y="1294715"/>
                </a:moveTo>
                <a:cubicBezTo>
                  <a:pt x="5659753" y="1294715"/>
                  <a:pt x="5724256" y="1359218"/>
                  <a:pt x="5724256" y="1438787"/>
                </a:cubicBezTo>
                <a:cubicBezTo>
                  <a:pt x="5724256" y="1518356"/>
                  <a:pt x="5659753" y="1582859"/>
                  <a:pt x="5580184" y="1582859"/>
                </a:cubicBezTo>
                <a:cubicBezTo>
                  <a:pt x="5500615" y="1582859"/>
                  <a:pt x="5436112" y="1518356"/>
                  <a:pt x="5436112" y="1438787"/>
                </a:cubicBezTo>
                <a:cubicBezTo>
                  <a:pt x="5436112" y="1359218"/>
                  <a:pt x="5500615" y="1294715"/>
                  <a:pt x="5580184" y="1294715"/>
                </a:cubicBezTo>
                <a:close/>
                <a:moveTo>
                  <a:pt x="0" y="0"/>
                </a:moveTo>
                <a:lnTo>
                  <a:pt x="5346882" y="0"/>
                </a:lnTo>
                <a:lnTo>
                  <a:pt x="5396357" y="64140"/>
                </a:lnTo>
                <a:cubicBezTo>
                  <a:pt x="5509528" y="228632"/>
                  <a:pt x="5577723" y="424885"/>
                  <a:pt x="5582550" y="646882"/>
                </a:cubicBezTo>
                <a:cubicBezTo>
                  <a:pt x="5608062" y="1102027"/>
                  <a:pt x="5203194" y="1301070"/>
                  <a:pt x="5151872" y="1809180"/>
                </a:cubicBezTo>
                <a:cubicBezTo>
                  <a:pt x="5104686" y="2276432"/>
                  <a:pt x="5496947" y="2514465"/>
                  <a:pt x="5323965" y="3464278"/>
                </a:cubicBezTo>
                <a:cubicBezTo>
                  <a:pt x="5211960" y="4079388"/>
                  <a:pt x="4297510" y="4259025"/>
                  <a:pt x="5513003" y="5720066"/>
                </a:cubicBezTo>
                <a:cubicBezTo>
                  <a:pt x="5768583" y="6027176"/>
                  <a:pt x="5791560" y="6490332"/>
                  <a:pt x="5601722" y="6841105"/>
                </a:cubicBezTo>
                <a:lnTo>
                  <a:pt x="5590822" y="6858000"/>
                </a:lnTo>
                <a:lnTo>
                  <a:pt x="1735" y="6858000"/>
                </a:lnTo>
                <a:lnTo>
                  <a:pt x="0" y="6858000"/>
                </a:lnTo>
                <a:lnTo>
                  <a:pt x="0" y="6849812"/>
                </a:lnTo>
                <a:lnTo>
                  <a:pt x="0" y="6483067"/>
                </a:lnTo>
                <a:lnTo>
                  <a:pt x="0" y="1250146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709E2F-22AE-B1AE-5306-CA29D0A3BEA9}"/>
              </a:ext>
            </a:extLst>
          </p:cNvPr>
          <p:cNvSpPr txBox="1"/>
          <p:nvPr/>
        </p:nvSpPr>
        <p:spPr>
          <a:xfrm>
            <a:off x="5989434" y="2391995"/>
            <a:ext cx="6020819" cy="3695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685800" indent="-342900">
              <a:spcAft>
                <a:spcPts val="600"/>
              </a:spcAft>
              <a:buClr>
                <a:schemeClr val="accent5"/>
              </a:buClr>
              <a:buAutoNum type="arabicPeriod"/>
            </a:pPr>
            <a:r>
              <a:rPr lang="en-US" sz="1700" dirty="0">
                <a:ea typeface="+mn-lt"/>
                <a:cs typeface="+mn-lt"/>
              </a:rPr>
              <a:t>Vamos a </a:t>
            </a:r>
            <a:r>
              <a:rPr lang="en-US" sz="1700" dirty="0" err="1">
                <a:ea typeface="+mn-lt"/>
                <a:cs typeface="+mn-lt"/>
              </a:rPr>
              <a:t>hacer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algunas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actividades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interactivas</a:t>
            </a:r>
            <a:r>
              <a:rPr lang="en-US" sz="1700" dirty="0">
                <a:ea typeface="+mn-lt"/>
                <a:cs typeface="+mn-lt"/>
              </a:rPr>
              <a:t> para que </a:t>
            </a:r>
            <a:r>
              <a:rPr lang="en-US" sz="1700" dirty="0" err="1">
                <a:ea typeface="+mn-lt"/>
                <a:cs typeface="+mn-lt"/>
              </a:rPr>
              <a:t>puedas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participar</a:t>
            </a:r>
            <a:r>
              <a:rPr lang="en-US" sz="1700" dirty="0">
                <a:ea typeface="+mn-lt"/>
                <a:cs typeface="+mn-lt"/>
              </a:rPr>
              <a:t> y </a:t>
            </a:r>
            <a:r>
              <a:rPr lang="en-US" sz="1700" dirty="0" err="1">
                <a:ea typeface="+mn-lt"/>
                <a:cs typeface="+mn-lt"/>
              </a:rPr>
              <a:t>poner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en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practica</a:t>
            </a:r>
            <a:r>
              <a:rPr lang="en-US" sz="1700" dirty="0">
                <a:ea typeface="+mn-lt"/>
                <a:cs typeface="+mn-lt"/>
              </a:rPr>
              <a:t> lo que </a:t>
            </a:r>
            <a:r>
              <a:rPr lang="en-US" sz="1700" dirty="0" err="1">
                <a:ea typeface="+mn-lt"/>
                <a:cs typeface="+mn-lt"/>
              </a:rPr>
              <a:t>estás</a:t>
            </a:r>
            <a:r>
              <a:rPr lang="en-US" sz="1700" dirty="0">
                <a:ea typeface="+mn-lt"/>
                <a:cs typeface="+mn-lt"/>
              </a:rPr>
              <a:t> </a:t>
            </a:r>
            <a:r>
              <a:rPr lang="en-US" sz="1700" dirty="0" err="1">
                <a:ea typeface="+mn-lt"/>
                <a:cs typeface="+mn-lt"/>
              </a:rPr>
              <a:t>aprendiendo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es-ES"/>
          </a:p>
          <a:p>
            <a:pPr marL="685800" indent="-342900">
              <a:spcAft>
                <a:spcPts val="600"/>
              </a:spcAft>
              <a:buClr>
                <a:schemeClr val="accent5"/>
              </a:buClr>
              <a:buAutoNum type="arabicPeriod"/>
            </a:pPr>
            <a:r>
              <a:rPr lang="en-US" sz="1700" dirty="0"/>
              <a:t>Debes leer </a:t>
            </a:r>
            <a:r>
              <a:rPr lang="en-US" sz="1700" dirty="0" err="1"/>
              <a:t>despacio</a:t>
            </a:r>
            <a:r>
              <a:rPr lang="en-US" sz="1700" dirty="0"/>
              <a:t> y </a:t>
            </a:r>
            <a:r>
              <a:rPr lang="en-US" sz="1700" dirty="0" err="1"/>
              <a:t>correctamente</a:t>
            </a:r>
            <a:r>
              <a:rPr lang="en-US" sz="1700" dirty="0"/>
              <a:t> lo que se </a:t>
            </a:r>
            <a:r>
              <a:rPr lang="en-US" sz="1700" dirty="0" err="1"/>
              <a:t>pide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cada</a:t>
            </a:r>
            <a:r>
              <a:rPr lang="en-US" sz="1700" dirty="0"/>
              <a:t> </a:t>
            </a:r>
            <a:r>
              <a:rPr lang="en-US" sz="1700" dirty="0" err="1"/>
              <a:t>actividad</a:t>
            </a:r>
            <a:endParaRPr lang="es-ES" dirty="0"/>
          </a:p>
          <a:p>
            <a:pPr marL="685800" indent="-342900">
              <a:spcAft>
                <a:spcPts val="600"/>
              </a:spcAft>
              <a:buClr>
                <a:schemeClr val="accent5"/>
              </a:buClr>
              <a:buAutoNum type="arabicPeriod"/>
            </a:pPr>
            <a:r>
              <a:rPr lang="en-US" sz="1700" dirty="0"/>
              <a:t>Es </a:t>
            </a:r>
            <a:r>
              <a:rPr lang="en-US" sz="1700" dirty="0" err="1"/>
              <a:t>obligatorio</a:t>
            </a:r>
            <a:r>
              <a:rPr lang="en-US" sz="1700" dirty="0"/>
              <a:t> </a:t>
            </a:r>
            <a:r>
              <a:rPr lang="en-US" sz="1700" dirty="0" err="1"/>
              <a:t>realizar</a:t>
            </a:r>
            <a:r>
              <a:rPr lang="en-US" sz="1700" dirty="0"/>
              <a:t> las </a:t>
            </a:r>
            <a:r>
              <a:rPr lang="en-US" sz="1700" dirty="0" err="1"/>
              <a:t>primeras</a:t>
            </a:r>
            <a:r>
              <a:rPr lang="en-US" sz="1700" dirty="0"/>
              <a:t> 3 </a:t>
            </a:r>
            <a:r>
              <a:rPr lang="en-US" sz="1700" dirty="0" err="1"/>
              <a:t>tareas</a:t>
            </a:r>
            <a:endParaRPr lang="en-US" sz="1700" dirty="0"/>
          </a:p>
          <a:p>
            <a:pPr marL="685800" indent="-342900">
              <a:spcAft>
                <a:spcPts val="600"/>
              </a:spcAft>
              <a:buClr>
                <a:schemeClr val="accent5"/>
              </a:buClr>
              <a:buAutoNum type="arabicPeriod"/>
            </a:pPr>
            <a:r>
              <a:rPr lang="en-US" sz="1700" dirty="0"/>
              <a:t>Si algo no </a:t>
            </a:r>
            <a:r>
              <a:rPr lang="en-US" sz="1700" dirty="0" err="1"/>
              <a:t>queda</a:t>
            </a:r>
            <a:r>
              <a:rPr lang="en-US" sz="1700" dirty="0"/>
              <a:t> claro, no dudes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preguntar</a:t>
            </a:r>
            <a:r>
              <a:rPr lang="en-US" sz="1700" dirty="0"/>
              <a:t>. </a:t>
            </a:r>
          </a:p>
          <a:p>
            <a:pPr marL="685800" indent="-342900">
              <a:spcAft>
                <a:spcPts val="600"/>
              </a:spcAft>
              <a:buClr>
                <a:schemeClr val="accent5"/>
              </a:buClr>
              <a:buAutoNum type="arabicPeriod"/>
            </a:pPr>
            <a:r>
              <a:rPr lang="en-US" sz="1700" dirty="0"/>
              <a:t>Al final de la </a:t>
            </a:r>
            <a:r>
              <a:rPr lang="en-US" sz="1700" dirty="0" err="1"/>
              <a:t>presentación</a:t>
            </a:r>
            <a:r>
              <a:rPr lang="en-US" sz="1700" dirty="0"/>
              <a:t>, </a:t>
            </a:r>
            <a:r>
              <a:rPr lang="en-US" sz="1700" dirty="0" err="1"/>
              <a:t>tendremos</a:t>
            </a:r>
            <a:r>
              <a:rPr lang="en-US" sz="1700" dirty="0"/>
              <a:t> un </a:t>
            </a:r>
            <a:r>
              <a:rPr lang="en-US" sz="1700" dirty="0" err="1"/>
              <a:t>tiempo</a:t>
            </a:r>
            <a:r>
              <a:rPr lang="en-US" sz="1700" dirty="0"/>
              <a:t> para </a:t>
            </a:r>
            <a:r>
              <a:rPr lang="en-US" sz="1700" dirty="0" err="1"/>
              <a:t>repasar</a:t>
            </a:r>
            <a:r>
              <a:rPr lang="en-US" sz="1700" dirty="0"/>
              <a:t> lo </a:t>
            </a:r>
            <a:r>
              <a:rPr lang="en-US" sz="1700" dirty="0" err="1"/>
              <a:t>aprendido</a:t>
            </a:r>
            <a:r>
              <a:rPr lang="en-US" sz="1700" dirty="0"/>
              <a:t> y resolver </a:t>
            </a:r>
            <a:r>
              <a:rPr lang="en-US" sz="1700" dirty="0" err="1"/>
              <a:t>cualquier</a:t>
            </a:r>
            <a:r>
              <a:rPr lang="en-US" sz="1700" dirty="0"/>
              <a:t> </a:t>
            </a:r>
            <a:r>
              <a:rPr lang="en-US" sz="1700" dirty="0" err="1"/>
              <a:t>duda</a:t>
            </a:r>
            <a:r>
              <a:rPr lang="en-US" sz="1700" dirty="0"/>
              <a:t> que </a:t>
            </a:r>
            <a:r>
              <a:rPr lang="en-US" sz="1700" dirty="0" err="1"/>
              <a:t>pueda</a:t>
            </a:r>
            <a:r>
              <a:rPr lang="en-US" sz="1700" dirty="0"/>
              <a:t> </a:t>
            </a:r>
            <a:r>
              <a:rPr lang="en-US" sz="1700" dirty="0" err="1"/>
              <a:t>surgir</a:t>
            </a:r>
            <a:r>
              <a:rPr lang="en-US" sz="1700" dirty="0"/>
              <a:t>.</a:t>
            </a:r>
          </a:p>
          <a:p>
            <a:pPr marL="342900" indent="-342900">
              <a:spcAft>
                <a:spcPts val="600"/>
              </a:spcAft>
              <a:buClr>
                <a:schemeClr val="accent5"/>
              </a:buClr>
              <a:buAutoNum type="arabicPeriod"/>
            </a:pPr>
            <a:endParaRPr lang="en-US" sz="17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CCA0E4-B4A9-998D-F990-DFE1255BB299}"/>
              </a:ext>
            </a:extLst>
          </p:cNvPr>
          <p:cNvSpPr txBox="1"/>
          <p:nvPr/>
        </p:nvSpPr>
        <p:spPr>
          <a:xfrm>
            <a:off x="267194" y="6323610"/>
            <a:ext cx="29886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Jesús Carballo, 1º ESO</a:t>
            </a:r>
          </a:p>
        </p:txBody>
      </p:sp>
      <p:pic>
        <p:nvPicPr>
          <p:cNvPr id="11" name="Imagen 10" descr="Rompecabezas en el cerebro">
            <a:extLst>
              <a:ext uri="{FF2B5EF4-FFF2-40B4-BE49-F238E27FC236}">
                <a16:creationId xmlns:a16="http://schemas.microsoft.com/office/drawing/2014/main" id="{B84A9ED0-C6B3-BFA4-EC20-AF36283E5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265253"/>
            <a:ext cx="2218482" cy="14757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SplashVTI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37</cp:revision>
  <dcterms:created xsi:type="dcterms:W3CDTF">2024-02-10T13:45:05Z</dcterms:created>
  <dcterms:modified xsi:type="dcterms:W3CDTF">2024-02-10T13:54:23Z</dcterms:modified>
</cp:coreProperties>
</file>