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D98F30-3482-4325-BAF4-03473154D2CB}" v="167" dt="2023-06-19T11:06:15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22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32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2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6/19/2023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0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1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89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9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2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2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s.wikipedia.org/wiki/Mandoli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pPr algn="ctr"/>
            <a:r>
              <a:rPr lang="es-ES" sz="2000" dirty="0">
                <a:ea typeface="Meiryo"/>
              </a:rPr>
              <a:t>1º DEBES IR AVANZANDO EN LAS ACTIVIDADES PARA AMPLIAR TU CONOCIMIENTO SOBRE LA LÍRICA RENACENTISTA.</a:t>
            </a:r>
            <a:br>
              <a:rPr lang="es-ES" sz="2000" dirty="0">
                <a:ea typeface="Meiryo"/>
              </a:rPr>
            </a:br>
            <a:r>
              <a:rPr lang="es-ES" sz="2000" dirty="0">
                <a:ea typeface="Meiryo"/>
              </a:rPr>
              <a:t>2ºLAS 2 PRIMERAS ACTIVIDADES SON OBLIGATORIAS</a:t>
            </a:r>
            <a:br>
              <a:rPr lang="es-ES" sz="2000" dirty="0">
                <a:ea typeface="Meiryo"/>
              </a:rPr>
            </a:br>
            <a:r>
              <a:rPr lang="es-ES" sz="2000" dirty="0">
                <a:ea typeface="Meiryo"/>
              </a:rPr>
              <a:t>3ºDIVIERTETE APRENDIENDO</a:t>
            </a:r>
            <a:br>
              <a:rPr lang="es-ES" sz="2000" dirty="0">
                <a:ea typeface="Meiryo"/>
              </a:rPr>
            </a:br>
            <a:endParaRPr lang="es-ES" sz="2000" dirty="0">
              <a:ea typeface="Meiryo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Arte en 3D de ondas">
            <a:extLst>
              <a:ext uri="{FF2B5EF4-FFF2-40B4-BE49-F238E27FC236}">
                <a16:creationId xmlns:a16="http://schemas.microsoft.com/office/drawing/2014/main" id="{7914C7BB-B8C0-8C01-AB46-E8A91FFE07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34" r="16091" b="-8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E19654-9227-50F7-26DD-B255203D7212}"/>
              </a:ext>
            </a:extLst>
          </p:cNvPr>
          <p:cNvSpPr txBox="1"/>
          <p:nvPr/>
        </p:nvSpPr>
        <p:spPr>
          <a:xfrm>
            <a:off x="6483245" y="6270885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BBC03BE-48DA-6DF2-6D8B-6B9F38B134DC}"/>
              </a:ext>
            </a:extLst>
          </p:cNvPr>
          <p:cNvSpPr txBox="1"/>
          <p:nvPr/>
        </p:nvSpPr>
        <p:spPr>
          <a:xfrm>
            <a:off x="6458262" y="575872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ea typeface="Meiryo"/>
              </a:rPr>
              <a:t>Blanca García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D4DCC0-CF1D-F60D-6CDF-3CEBD2157B8F}"/>
              </a:ext>
            </a:extLst>
          </p:cNvPr>
          <p:cNvSpPr txBox="1"/>
          <p:nvPr/>
        </p:nvSpPr>
        <p:spPr>
          <a:xfrm>
            <a:off x="10055901" y="387245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800" b="1" dirty="0">
                <a:ea typeface="Meiryo"/>
              </a:rPr>
              <a:t>3ºESO</a:t>
            </a:r>
            <a:endParaRPr lang="es-ES" sz="2800" b="1" dirty="0"/>
          </a:p>
        </p:txBody>
      </p:sp>
      <p:pic>
        <p:nvPicPr>
          <p:cNvPr id="8" name="Imagen 9">
            <a:extLst>
              <a:ext uri="{FF2B5EF4-FFF2-40B4-BE49-F238E27FC236}">
                <a16:creationId xmlns:a16="http://schemas.microsoft.com/office/drawing/2014/main" id="{B23F2D6E-EDB2-32A6-B73A-29754B90B8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7384" y="170570"/>
            <a:ext cx="2743200" cy="29192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4E2"/>
      </a:lt2>
      <a:accent1>
        <a:srgbClr val="3B93B1"/>
      </a:accent1>
      <a:accent2>
        <a:srgbClr val="46B4A2"/>
      </a:accent2>
      <a:accent3>
        <a:srgbClr val="4D74C3"/>
      </a:accent3>
      <a:accent4>
        <a:srgbClr val="B13B58"/>
      </a:accent4>
      <a:accent5>
        <a:srgbClr val="C3614D"/>
      </a:accent5>
      <a:accent6>
        <a:srgbClr val="B1813B"/>
      </a:accent6>
      <a:hlink>
        <a:srgbClr val="BF603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SketchLinesVTI</vt:lpstr>
      <vt:lpstr>1º DEBES IR AVANZANDO EN LAS ACTIVIDADES PARA AMPLIAR TU CONOCIMIENTO SOBRE LA LÍRICA RENACENTISTA. 2ºLAS 2 PRIMERAS ACTIVIDADES SON OBLIGATORIAS 3ºDIVIERTETE APRENDIENDO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31</cp:revision>
  <dcterms:created xsi:type="dcterms:W3CDTF">2023-06-19T10:58:01Z</dcterms:created>
  <dcterms:modified xsi:type="dcterms:W3CDTF">2023-06-19T11:06:57Z</dcterms:modified>
</cp:coreProperties>
</file>