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5716E6-E36A-EFAD-527D-72D33529DC14}" v="206" dt="2023-11-12T12:31:50.0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CD60141-EEBD-4EC1-8E34-0344C16A18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5318308" y="0"/>
            <a:ext cx="6873692" cy="6858000"/>
          </a:xfrm>
          <a:custGeom>
            <a:avLst/>
            <a:gdLst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0 w 12192000"/>
              <a:gd name="connsiteY6" fmla="*/ 0 h 6858000"/>
              <a:gd name="connsiteX7" fmla="*/ 6700 w 12192000"/>
              <a:gd name="connsiteY7" fmla="*/ 0 h 6858000"/>
              <a:gd name="connsiteX8" fmla="*/ 6700 w 12192000"/>
              <a:gd name="connsiteY8" fmla="*/ 6858000 h 6858000"/>
              <a:gd name="connsiteX9" fmla="*/ 0 w 12192000"/>
              <a:gd name="connsiteY9" fmla="*/ 6858000 h 6858000"/>
              <a:gd name="connsiteX0" fmla="*/ 1132890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5318308 w 12192000"/>
              <a:gd name="connsiteY3" fmla="*/ 6858000 h 6858000"/>
              <a:gd name="connsiteX4" fmla="*/ 11328897 w 12192000"/>
              <a:gd name="connsiteY4" fmla="*/ 4 h 6858000"/>
              <a:gd name="connsiteX5" fmla="*/ 11328898 w 12192000"/>
              <a:gd name="connsiteY5" fmla="*/ 2 h 6858000"/>
              <a:gd name="connsiteX6" fmla="*/ 11328900 w 12192000"/>
              <a:gd name="connsiteY6" fmla="*/ 0 h 6858000"/>
              <a:gd name="connsiteX7" fmla="*/ 0 w 12192000"/>
              <a:gd name="connsiteY7" fmla="*/ 6858000 h 6858000"/>
              <a:gd name="connsiteX8" fmla="*/ 6700 w 12192000"/>
              <a:gd name="connsiteY8" fmla="*/ 0 h 6858000"/>
              <a:gd name="connsiteX9" fmla="*/ 6700 w 12192000"/>
              <a:gd name="connsiteY9" fmla="*/ 6858000 h 6858000"/>
              <a:gd name="connsiteX10" fmla="*/ 0 w 12192000"/>
              <a:gd name="connsiteY10" fmla="*/ 6858000 h 6858000"/>
              <a:gd name="connsiteX0" fmla="*/ 11322200 w 12185300"/>
              <a:gd name="connsiteY0" fmla="*/ 0 h 6858000"/>
              <a:gd name="connsiteX1" fmla="*/ 12185300 w 12185300"/>
              <a:gd name="connsiteY1" fmla="*/ 0 h 6858000"/>
              <a:gd name="connsiteX2" fmla="*/ 12185300 w 12185300"/>
              <a:gd name="connsiteY2" fmla="*/ 6858000 h 6858000"/>
              <a:gd name="connsiteX3" fmla="*/ 5311608 w 12185300"/>
              <a:gd name="connsiteY3" fmla="*/ 6858000 h 6858000"/>
              <a:gd name="connsiteX4" fmla="*/ 11322197 w 12185300"/>
              <a:gd name="connsiteY4" fmla="*/ 4 h 6858000"/>
              <a:gd name="connsiteX5" fmla="*/ 11322198 w 12185300"/>
              <a:gd name="connsiteY5" fmla="*/ 2 h 6858000"/>
              <a:gd name="connsiteX6" fmla="*/ 11322200 w 12185300"/>
              <a:gd name="connsiteY6" fmla="*/ 0 h 6858000"/>
              <a:gd name="connsiteX7" fmla="*/ 0 w 12185300"/>
              <a:gd name="connsiteY7" fmla="*/ 6858000 h 6858000"/>
              <a:gd name="connsiteX8" fmla="*/ 0 w 12185300"/>
              <a:gd name="connsiteY8" fmla="*/ 0 h 6858000"/>
              <a:gd name="connsiteX9" fmla="*/ 0 w 12185300"/>
              <a:gd name="connsiteY9" fmla="*/ 6858000 h 6858000"/>
              <a:gd name="connsiteX0" fmla="*/ 6010592 w 6873692"/>
              <a:gd name="connsiteY0" fmla="*/ 0 h 6858000"/>
              <a:gd name="connsiteX1" fmla="*/ 6873692 w 6873692"/>
              <a:gd name="connsiteY1" fmla="*/ 0 h 6858000"/>
              <a:gd name="connsiteX2" fmla="*/ 6873692 w 6873692"/>
              <a:gd name="connsiteY2" fmla="*/ 6858000 h 6858000"/>
              <a:gd name="connsiteX3" fmla="*/ 0 w 6873692"/>
              <a:gd name="connsiteY3" fmla="*/ 6858000 h 6858000"/>
              <a:gd name="connsiteX4" fmla="*/ 6010589 w 6873692"/>
              <a:gd name="connsiteY4" fmla="*/ 4 h 6858000"/>
              <a:gd name="connsiteX5" fmla="*/ 6010590 w 6873692"/>
              <a:gd name="connsiteY5" fmla="*/ 2 h 6858000"/>
              <a:gd name="connsiteX6" fmla="*/ 6010592 w 6873692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873692" h="6858000">
                <a:moveTo>
                  <a:pt x="6010592" y="0"/>
                </a:moveTo>
                <a:lnTo>
                  <a:pt x="6873692" y="0"/>
                </a:lnTo>
                <a:lnTo>
                  <a:pt x="6873692" y="6858000"/>
                </a:lnTo>
                <a:lnTo>
                  <a:pt x="0" y="6858000"/>
                </a:lnTo>
                <a:lnTo>
                  <a:pt x="6010589" y="4"/>
                </a:lnTo>
                <a:cubicBezTo>
                  <a:pt x="6010589" y="3"/>
                  <a:pt x="6010590" y="3"/>
                  <a:pt x="6010590" y="2"/>
                </a:cubicBezTo>
                <a:lnTo>
                  <a:pt x="6010592" y="0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5FCBBA-905A-4FD1-BFBA-F3EE6DA264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81098"/>
            <a:ext cx="8986580" cy="2832404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48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DD287E-F1C8-463F-8429-D1B5B15825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463522"/>
            <a:ext cx="8986580" cy="650311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F44ED-7973-4A99-B2CA-A8962BCE0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F96F2-D6BE-49AC-A605-5AE87C3F2F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17FC50-B13C-4B63-AE64-F71A6EDE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75A547-BCD1-42BE-966E-53CA0AB93165}"/>
              </a:ext>
            </a:extLst>
          </p:cNvPr>
          <p:cNvCxnSpPr>
            <a:cxnSpLocks/>
          </p:cNvCxnSpPr>
          <p:nvPr/>
        </p:nvCxnSpPr>
        <p:spPr>
          <a:xfrm>
            <a:off x="1188357" y="5151666"/>
            <a:ext cx="98225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804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A3BF2-BCE9-47D7-B1C0-1F0E4936B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2722E9-C3E4-48AF-996A-495AE659FA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9E516-382B-4845-93BF-20C16EE0D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B96E16-F168-442A-843C-5D490D54B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61BEA-A969-437A-BD8B-CB1B709A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4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28449-3E11-45FF-BF3A-651867603E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572500" y="870625"/>
            <a:ext cx="2476499" cy="5029201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C0EAB0-2DFA-4CBA-86B1-1826EF523D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43000" y="870625"/>
            <a:ext cx="7324928" cy="50292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2F89-E1F5-45D7-945A-8A2886C4B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E7E82-5FB8-4289-AD0C-0BA788E14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A4046-1A2C-41F5-A177-1C3919C20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CD6F3-88F1-4195-8395-57AA096BB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D8D06C-EB08-40B3-AFB3-A62F441122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03962F-B413-4C4C-A490-724DDB9E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71813-4E87-4C04-835D-76246010B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22BA3-033C-491E-A045-F0052AC19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09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E19AD-2EDD-4B4F-9F9E-46A444184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709738"/>
            <a:ext cx="8520952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EE5927-21D5-4EBA-A112-CAD1BD38BC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4589466"/>
            <a:ext cx="8520952" cy="813266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F0D16-9D87-4D76-A5A5-534E24B7D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5F387-5AAC-45D0-ABCE-B1CF4BC7E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AF6FE-0006-4F40-A7FB-E0FDBADF7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42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8AADE-587E-4574-B21B-7ABDE5A23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9DA5-4DFB-4211-A58A-FFD842C27A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339501"/>
            <a:ext cx="4798979" cy="3550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A99F26-66AF-4614-91CE-C93A24BAC2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0020" y="2339501"/>
            <a:ext cx="4798980" cy="355059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8F678E-59B5-4DF9-ABCB-506B9CB70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B50A53-317B-444A-9BA2-F69CDBF5DA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B269A1-B0FB-4C8F-B6AA-0718C92D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12BBBF-42B2-4A5D-B145-46983A530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133272"/>
            <a:ext cx="9905999" cy="84630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04BE44-5271-4B5D-B649-35E3AF20B4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2999" y="2067127"/>
            <a:ext cx="4798980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D7891E-0C0A-4688-97DD-C0715E322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43001" y="2864795"/>
            <a:ext cx="4798978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5EAF30-3412-49B0-93D1-596CC2695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0018" y="2067127"/>
            <a:ext cx="4798981" cy="710119"/>
          </a:xfrm>
        </p:spPr>
        <p:txBody>
          <a:bodyPr anchor="b">
            <a:normAutofit/>
          </a:bodyPr>
          <a:lstStyle>
            <a:lvl1pPr marL="0" indent="0">
              <a:buNone/>
              <a:defRPr sz="2000" b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07B9B7-F41C-4314-9F0C-BB84547FB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0019" y="2864795"/>
            <a:ext cx="4798982" cy="302530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21587F-6AFC-4906-86EB-6B0A86EE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4BE2C5-583B-49BC-9864-B01EEF798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39B236-45F5-4CC6-8D53-A6903A1CC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068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6B206-0678-4577-B79F-760526A5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9300" y="1322615"/>
            <a:ext cx="8175171" cy="421277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D5FCB8-AFD3-4801-BBD6-9548F4CF7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6DACF8-CBC0-416B-B28E-EE18C4238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0C7421-FF49-4CE9-87D0-2B4FFE0E3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767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9CBFE-15AA-4447-9F9C-D8B0BEB24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6B48227-EC1E-4063-9682-891A2DB1A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2C6A63-C3F4-4563-A542-9A41AC946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2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900C1-FE18-461C-801C-8626C7759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0"/>
            <a:ext cx="3932237" cy="1964986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14CFF3-3406-49E3-9D5A-1BE90FFA5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7451" y="987425"/>
            <a:ext cx="5421548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3D14FF-9082-4BBA-BC7A-F4C5B78599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62464"/>
            <a:ext cx="3932237" cy="2206523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5A2726-EB8E-4DF7-9A1B-F03BD8C71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9929BE-611C-4FE6-B0A5-E0FF9DF96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90B32-1D0E-4BCD-8850-59EA235F7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7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A1460E-1069-4FCA-B04E-28F77C8610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13614" y="987425"/>
            <a:ext cx="5535386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138C1E-867B-4FE9-8783-9B1246AEB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43000" y="3657601"/>
            <a:ext cx="3932236" cy="2211388"/>
          </a:xfrm>
        </p:spPr>
        <p:txBody>
          <a:bodyPr/>
          <a:lstStyle>
            <a:lvl1pPr marL="0" indent="0">
              <a:buNone/>
              <a:defRPr sz="160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721568-4870-46F2-9F7E-F4107020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11/12/2023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B3CC65-0E73-45A1-9D4F-3F4559B3B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C58CD-9BC3-431E-A7B4-D596A7F06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‹Nº›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68F756-D171-474C-8B1A-C818032F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600201"/>
            <a:ext cx="3932236" cy="1959428"/>
          </a:xfrm>
        </p:spPr>
        <p:txBody>
          <a:bodyPr anchor="b">
            <a:normAutofit/>
          </a:bodyPr>
          <a:lstStyle>
            <a:lvl1pPr>
              <a:lnSpc>
                <a:spcPct val="110000"/>
              </a:lnSpc>
              <a:defRPr sz="2400" cap="all" spc="3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1410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91C2F78B-DEE8-4195-A196-DFC51BDADFF9}"/>
              </a:ext>
            </a:extLst>
          </p:cNvPr>
          <p:cNvSpPr/>
          <p:nvPr/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A1D79D08-4BE8-4799-BE09-5078DFEE2256}"/>
              </a:ext>
            </a:extLst>
          </p:cNvPr>
          <p:cNvSpPr/>
          <p:nvPr/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95D65A1-16CB-407F-993F-2A6D59BCC0C8}"/>
              </a:ext>
            </a:extLst>
          </p:cNvPr>
          <p:cNvCxnSpPr>
            <a:cxnSpLocks/>
          </p:cNvCxnSpPr>
          <p:nvPr/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BA018A2-815D-41B0-A189-FDF7A5E88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872935"/>
            <a:ext cx="9905999" cy="13608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FAE63-1276-4C7C-BFF5-F5DF1CDB2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332026"/>
            <a:ext cx="9905999" cy="35671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380268-2D73-487C-843B-51648AE181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88157" y="6356350"/>
            <a:ext cx="30933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11/12/2023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61E6D-D51F-4BD7-B59D-19AF179177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143000" y="6356350"/>
            <a:ext cx="39591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701B1-1C93-41C2-AEE1-815DEA51B9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423186" y="6356350"/>
            <a:ext cx="6258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964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502920" indent="0" algn="l" defTabSz="914400" rtl="0" eaLnBrk="1" latinLnBrk="0" hangingPunct="1">
        <a:lnSpc>
          <a:spcPct val="120000"/>
        </a:lnSpc>
        <a:spcBef>
          <a:spcPts val="500"/>
        </a:spcBef>
        <a:buFontTx/>
        <a:buNone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91C2F78B-DEE8-4195-A196-DFC51BDADF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49268" y="4070878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A1D79D08-4BE8-4799-BE09-5078DFEE22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442733" cy="2787123"/>
          </a:xfrm>
          <a:custGeom>
            <a:avLst/>
            <a:gdLst>
              <a:gd name="connsiteX0" fmla="*/ 2442733 w 2442733"/>
              <a:gd name="connsiteY0" fmla="*/ 0 h 2787123"/>
              <a:gd name="connsiteX1" fmla="*/ 2442733 w 2442733"/>
              <a:gd name="connsiteY1" fmla="*/ 2787123 h 2787123"/>
              <a:gd name="connsiteX2" fmla="*/ 0 w 2442733"/>
              <a:gd name="connsiteY2" fmla="*/ 2787123 h 2787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42733" h="2787123">
                <a:moveTo>
                  <a:pt x="2442733" y="0"/>
                </a:moveTo>
                <a:lnTo>
                  <a:pt x="2442733" y="2787123"/>
                </a:lnTo>
                <a:lnTo>
                  <a:pt x="0" y="2787123"/>
                </a:lnTo>
                <a:close/>
              </a:path>
            </a:pathLst>
          </a:cu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5D65A1-16CB-407F-993F-2A6D59BCC0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685B57F6-59DE-4274-A37C-F47FE4E42E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3B4406-B4C9-E315-803D-4B48A806AF33}"/>
              </a:ext>
            </a:extLst>
          </p:cNvPr>
          <p:cNvSpPr txBox="1"/>
          <p:nvPr/>
        </p:nvSpPr>
        <p:spPr>
          <a:xfrm>
            <a:off x="1143000" y="872937"/>
            <a:ext cx="7810169" cy="1360898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PAUTAS DE INICIO DE ACTIVIDAD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662E12B-5FCD-D8C6-09FF-4C4821D6F13B}"/>
              </a:ext>
            </a:extLst>
          </p:cNvPr>
          <p:cNvSpPr txBox="1"/>
          <p:nvPr/>
        </p:nvSpPr>
        <p:spPr>
          <a:xfrm>
            <a:off x="1142999" y="2332029"/>
            <a:ext cx="5435302" cy="3382972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1- </a:t>
            </a:r>
            <a:r>
              <a:rPr lang="en-US" dirty="0" err="1"/>
              <a:t>Haremos</a:t>
            </a:r>
            <a:r>
              <a:rPr lang="en-US" dirty="0"/>
              <a:t> </a:t>
            </a:r>
            <a:r>
              <a:rPr lang="en-US" dirty="0" err="1"/>
              <a:t>grupos</a:t>
            </a:r>
            <a:r>
              <a:rPr lang="en-US" dirty="0"/>
              <a:t> de 5-6 </a:t>
            </a:r>
            <a:r>
              <a:rPr lang="en-US" dirty="0" err="1"/>
              <a:t>compañeros</a:t>
            </a:r>
            <a:r>
              <a:rPr lang="en-US" dirty="0"/>
              <a:t>/as.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en-US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2- </a:t>
            </a:r>
            <a:r>
              <a:rPr lang="en-US" dirty="0" err="1"/>
              <a:t>Accedemos</a:t>
            </a:r>
            <a:r>
              <a:rPr lang="en-US" dirty="0"/>
              <a:t> al Aula Virtual. </a:t>
            </a:r>
            <a:r>
              <a:rPr lang="en-US" dirty="0" err="1"/>
              <a:t>Pinchamos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1 "La Crisis del </a:t>
            </a:r>
            <a:r>
              <a:rPr lang="en-US" dirty="0" err="1"/>
              <a:t>Antiguo</a:t>
            </a:r>
            <a:r>
              <a:rPr lang="en-US" dirty="0"/>
              <a:t> </a:t>
            </a:r>
            <a:r>
              <a:rPr lang="en-US" dirty="0" err="1"/>
              <a:t>Régimen</a:t>
            </a:r>
            <a:r>
              <a:rPr lang="en-US" dirty="0"/>
              <a:t>" y </a:t>
            </a:r>
            <a:r>
              <a:rPr lang="en-US" dirty="0" err="1"/>
              <a:t>abrimos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</a:t>
            </a:r>
            <a:r>
              <a:rPr lang="en-US" dirty="0" err="1"/>
              <a:t>archivo</a:t>
            </a:r>
            <a:r>
              <a:rPr lang="en-US" dirty="0"/>
              <a:t> "</a:t>
            </a:r>
            <a:r>
              <a:rPr lang="en-US" dirty="0" err="1"/>
              <a:t>Instrucciones</a:t>
            </a:r>
            <a:r>
              <a:rPr lang="en-US" dirty="0"/>
              <a:t> Role Playing".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en-US" dirty="0"/>
              <a:t>3- </a:t>
            </a:r>
            <a:r>
              <a:rPr lang="en-US" dirty="0" err="1"/>
              <a:t>Descargamos</a:t>
            </a:r>
            <a:r>
              <a:rPr lang="en-US" dirty="0"/>
              <a:t> las </a:t>
            </a:r>
            <a:r>
              <a:rPr lang="en-US" dirty="0" err="1"/>
              <a:t>instrucciones</a:t>
            </a:r>
            <a:r>
              <a:rPr lang="en-US" dirty="0"/>
              <a:t> de la </a:t>
            </a:r>
            <a:r>
              <a:rPr lang="en-US" dirty="0" err="1"/>
              <a:t>delegación</a:t>
            </a:r>
            <a:r>
              <a:rPr lang="en-US" dirty="0"/>
              <a:t> que </a:t>
            </a:r>
            <a:r>
              <a:rPr lang="en-US" dirty="0" err="1"/>
              <a:t>nos</a:t>
            </a:r>
            <a:r>
              <a:rPr lang="en-US" dirty="0"/>
              <a:t> </a:t>
            </a:r>
            <a:r>
              <a:rPr lang="en-US" dirty="0" err="1"/>
              <a:t>haya</a:t>
            </a:r>
            <a:r>
              <a:rPr lang="en-US" dirty="0"/>
              <a:t> </a:t>
            </a:r>
            <a:r>
              <a:rPr lang="en-US" dirty="0" err="1"/>
              <a:t>tocado</a:t>
            </a:r>
            <a:r>
              <a:rPr lang="en-US" dirty="0"/>
              <a:t> y </a:t>
            </a:r>
            <a:r>
              <a:rPr lang="en-US" dirty="0" err="1"/>
              <a:t>empezamos</a:t>
            </a:r>
            <a:r>
              <a:rPr lang="en-US" dirty="0"/>
              <a:t> a </a:t>
            </a:r>
            <a:r>
              <a:rPr lang="en-US" dirty="0" err="1"/>
              <a:t>trabajar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el</a:t>
            </a:r>
            <a:r>
              <a:rPr lang="en-US" dirty="0"/>
              <a:t> debate </a:t>
            </a:r>
            <a:r>
              <a:rPr lang="en-US" dirty="0" err="1"/>
              <a:t>según</a:t>
            </a:r>
            <a:r>
              <a:rPr lang="en-US" dirty="0"/>
              <a:t> </a:t>
            </a:r>
            <a:r>
              <a:rPr lang="en-US" dirty="0" err="1"/>
              <a:t>los</a:t>
            </a:r>
            <a:r>
              <a:rPr lang="en-US" dirty="0"/>
              <a:t> </a:t>
            </a:r>
            <a:r>
              <a:rPr lang="en-US" dirty="0" err="1"/>
              <a:t>objetivos</a:t>
            </a:r>
            <a:r>
              <a:rPr lang="en-US" dirty="0"/>
              <a:t> que se </a:t>
            </a:r>
            <a:r>
              <a:rPr lang="en-US" dirty="0" err="1"/>
              <a:t>nos</a:t>
            </a:r>
            <a:r>
              <a:rPr lang="en-US" dirty="0"/>
              <a:t> ha </a:t>
            </a:r>
            <a:r>
              <a:rPr lang="en-US" dirty="0" err="1"/>
              <a:t>marcado</a:t>
            </a:r>
            <a:r>
              <a:rPr lang="en-US" dirty="0"/>
              <a:t>.</a:t>
            </a:r>
          </a:p>
        </p:txBody>
      </p:sp>
      <p:pic>
        <p:nvPicPr>
          <p:cNvPr id="4" name="Picture 1" descr="Un mosaico de formas geométricas multicolores">
            <a:extLst>
              <a:ext uri="{FF2B5EF4-FFF2-40B4-BE49-F238E27FC236}">
                <a16:creationId xmlns:a16="http://schemas.microsoft.com/office/drawing/2014/main" id="{D9FF9C44-567A-0A65-8777-AC476F31ACB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</a:blip>
          <a:srcRect l="32308" t="-60" r="21122"/>
          <a:stretch/>
        </p:blipFill>
        <p:spPr>
          <a:xfrm>
            <a:off x="7731782" y="-4089"/>
            <a:ext cx="4466855" cy="6862090"/>
          </a:xfrm>
          <a:custGeom>
            <a:avLst/>
            <a:gdLst/>
            <a:ahLst/>
            <a:cxnLst/>
            <a:rect l="l" t="t" r="r" b="b"/>
            <a:pathLst>
              <a:path w="7557379" h="6858000">
                <a:moveTo>
                  <a:pt x="62130" y="0"/>
                </a:moveTo>
                <a:lnTo>
                  <a:pt x="7557379" y="0"/>
                </a:lnTo>
                <a:lnTo>
                  <a:pt x="7557379" y="6858000"/>
                </a:lnTo>
                <a:lnTo>
                  <a:pt x="0" y="6858000"/>
                </a:lnTo>
                <a:lnTo>
                  <a:pt x="0" y="6857999"/>
                </a:lnTo>
                <a:lnTo>
                  <a:pt x="736812" y="6857999"/>
                </a:lnTo>
                <a:lnTo>
                  <a:pt x="6722464" y="3"/>
                </a:lnTo>
                <a:lnTo>
                  <a:pt x="7041779" y="1"/>
                </a:lnTo>
                <a:lnTo>
                  <a:pt x="62130" y="1"/>
                </a:lnTo>
                <a:close/>
              </a:path>
            </a:pathLst>
          </a:custGeom>
        </p:spPr>
      </p:pic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D6B3702-19B7-471C-974D-4A163151E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376547" y="0"/>
            <a:ext cx="6812757" cy="6858000"/>
          </a:xfrm>
          <a:custGeom>
            <a:avLst/>
            <a:gdLst>
              <a:gd name="connsiteX0" fmla="*/ 6010592 w 6899617"/>
              <a:gd name="connsiteY0" fmla="*/ 0 h 6858000"/>
              <a:gd name="connsiteX1" fmla="*/ 6899617 w 6899617"/>
              <a:gd name="connsiteY1" fmla="*/ 0 h 6858000"/>
              <a:gd name="connsiteX2" fmla="*/ 6899617 w 6899617"/>
              <a:gd name="connsiteY2" fmla="*/ 1529274 h 6858000"/>
              <a:gd name="connsiteX3" fmla="*/ 2229334 w 6899617"/>
              <a:gd name="connsiteY3" fmla="*/ 6858000 h 6858000"/>
              <a:gd name="connsiteX4" fmla="*/ 0 w 6899617"/>
              <a:gd name="connsiteY4" fmla="*/ 6858000 h 6858000"/>
              <a:gd name="connsiteX0" fmla="*/ 5966258 w 6855283"/>
              <a:gd name="connsiteY0" fmla="*/ 0 h 6858000"/>
              <a:gd name="connsiteX1" fmla="*/ 6855283 w 6855283"/>
              <a:gd name="connsiteY1" fmla="*/ 0 h 6858000"/>
              <a:gd name="connsiteX2" fmla="*/ 6855283 w 6855283"/>
              <a:gd name="connsiteY2" fmla="*/ 1529274 h 6858000"/>
              <a:gd name="connsiteX3" fmla="*/ 2185000 w 6855283"/>
              <a:gd name="connsiteY3" fmla="*/ 6858000 h 6858000"/>
              <a:gd name="connsiteX4" fmla="*/ 0 w 6855283"/>
              <a:gd name="connsiteY4" fmla="*/ 6858000 h 6858000"/>
              <a:gd name="connsiteX5" fmla="*/ 5966258 w 6855283"/>
              <a:gd name="connsiteY5" fmla="*/ 0 h 6858000"/>
              <a:gd name="connsiteX0" fmla="*/ 5966258 w 6855283"/>
              <a:gd name="connsiteY0" fmla="*/ 0 h 6858000"/>
              <a:gd name="connsiteX1" fmla="*/ 6810948 w 6855283"/>
              <a:gd name="connsiteY1" fmla="*/ 0 h 6858000"/>
              <a:gd name="connsiteX2" fmla="*/ 6855283 w 6855283"/>
              <a:gd name="connsiteY2" fmla="*/ 1529274 h 6858000"/>
              <a:gd name="connsiteX3" fmla="*/ 2185000 w 6855283"/>
              <a:gd name="connsiteY3" fmla="*/ 6858000 h 6858000"/>
              <a:gd name="connsiteX4" fmla="*/ 0 w 6855283"/>
              <a:gd name="connsiteY4" fmla="*/ 6858000 h 6858000"/>
              <a:gd name="connsiteX5" fmla="*/ 5966258 w 6855283"/>
              <a:gd name="connsiteY5" fmla="*/ 0 h 6858000"/>
              <a:gd name="connsiteX0" fmla="*/ 5966258 w 6810948"/>
              <a:gd name="connsiteY0" fmla="*/ 0 h 6858000"/>
              <a:gd name="connsiteX1" fmla="*/ 6810948 w 6810948"/>
              <a:gd name="connsiteY1" fmla="*/ 0 h 6858000"/>
              <a:gd name="connsiteX2" fmla="*/ 6799865 w 6810948"/>
              <a:gd name="connsiteY2" fmla="*/ 1562525 h 6858000"/>
              <a:gd name="connsiteX3" fmla="*/ 2185000 w 6810948"/>
              <a:gd name="connsiteY3" fmla="*/ 6858000 h 6858000"/>
              <a:gd name="connsiteX4" fmla="*/ 0 w 6810948"/>
              <a:gd name="connsiteY4" fmla="*/ 6858000 h 6858000"/>
              <a:gd name="connsiteX5" fmla="*/ 5966258 w 6810948"/>
              <a:gd name="connsiteY5" fmla="*/ 0 h 6858000"/>
              <a:gd name="connsiteX0" fmla="*/ 5966258 w 6810948"/>
              <a:gd name="connsiteY0" fmla="*/ 0 h 6858000"/>
              <a:gd name="connsiteX1" fmla="*/ 6810948 w 6810948"/>
              <a:gd name="connsiteY1" fmla="*/ 0 h 6858000"/>
              <a:gd name="connsiteX2" fmla="*/ 6799865 w 6810948"/>
              <a:gd name="connsiteY2" fmla="*/ 1551442 h 6858000"/>
              <a:gd name="connsiteX3" fmla="*/ 2185000 w 6810948"/>
              <a:gd name="connsiteY3" fmla="*/ 6858000 h 6858000"/>
              <a:gd name="connsiteX4" fmla="*/ 0 w 6810948"/>
              <a:gd name="connsiteY4" fmla="*/ 6858000 h 6858000"/>
              <a:gd name="connsiteX5" fmla="*/ 5966258 w 6810948"/>
              <a:gd name="connsiteY5" fmla="*/ 0 h 6858000"/>
              <a:gd name="connsiteX0" fmla="*/ 5966258 w 6812757"/>
              <a:gd name="connsiteY0" fmla="*/ 0 h 6858000"/>
              <a:gd name="connsiteX1" fmla="*/ 6810948 w 6812757"/>
              <a:gd name="connsiteY1" fmla="*/ 0 h 6858000"/>
              <a:gd name="connsiteX2" fmla="*/ 6811779 w 6812757"/>
              <a:gd name="connsiteY2" fmla="*/ 1527614 h 6858000"/>
              <a:gd name="connsiteX3" fmla="*/ 2185000 w 6812757"/>
              <a:gd name="connsiteY3" fmla="*/ 6858000 h 6858000"/>
              <a:gd name="connsiteX4" fmla="*/ 0 w 6812757"/>
              <a:gd name="connsiteY4" fmla="*/ 6858000 h 6858000"/>
              <a:gd name="connsiteX5" fmla="*/ 5966258 w 6812757"/>
              <a:gd name="connsiteY5" fmla="*/ 0 h 6858000"/>
              <a:gd name="connsiteX0" fmla="*/ 5966258 w 6812757"/>
              <a:gd name="connsiteY0" fmla="*/ 0 h 6858000"/>
              <a:gd name="connsiteX1" fmla="*/ 6810948 w 6812757"/>
              <a:gd name="connsiteY1" fmla="*/ 0 h 6858000"/>
              <a:gd name="connsiteX2" fmla="*/ 6811779 w 6812757"/>
              <a:gd name="connsiteY2" fmla="*/ 1527614 h 6858000"/>
              <a:gd name="connsiteX3" fmla="*/ 2185000 w 6812757"/>
              <a:gd name="connsiteY3" fmla="*/ 6858000 h 6858000"/>
              <a:gd name="connsiteX4" fmla="*/ 0 w 6812757"/>
              <a:gd name="connsiteY4" fmla="*/ 6858000 h 6858000"/>
              <a:gd name="connsiteX5" fmla="*/ 5966258 w 6812757"/>
              <a:gd name="connsiteY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2757" h="6858000">
                <a:moveTo>
                  <a:pt x="5966258" y="0"/>
                </a:moveTo>
                <a:lnTo>
                  <a:pt x="6810948" y="0"/>
                </a:lnTo>
                <a:cubicBezTo>
                  <a:pt x="6807254" y="520842"/>
                  <a:pt x="6815473" y="1006772"/>
                  <a:pt x="6811779" y="1527614"/>
                </a:cubicBezTo>
                <a:lnTo>
                  <a:pt x="2185000" y="6858000"/>
                </a:lnTo>
                <a:lnTo>
                  <a:pt x="0" y="6858000"/>
                </a:lnTo>
                <a:lnTo>
                  <a:pt x="5966258" y="0"/>
                </a:lnTo>
                <a:close/>
              </a:path>
            </a:pathLst>
          </a:custGeom>
          <a:solidFill>
            <a:schemeClr val="bg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50D86B0D-0E25-49AC-8123-2522E0A769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33837" y="6172200"/>
            <a:ext cx="976063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RegattaVTI">
  <a:themeElements>
    <a:clrScheme name="Regatta Yellow">
      <a:dk1>
        <a:sysClr val="windowText" lastClr="000000"/>
      </a:dk1>
      <a:lt1>
        <a:sysClr val="window" lastClr="FFFFFF"/>
      </a:lt1>
      <a:dk2>
        <a:srgbClr val="181C30"/>
      </a:dk2>
      <a:lt2>
        <a:srgbClr val="C8E1F4"/>
      </a:lt2>
      <a:accent1>
        <a:srgbClr val="217ED3"/>
      </a:accent1>
      <a:accent2>
        <a:srgbClr val="B92525"/>
      </a:accent2>
      <a:accent3>
        <a:srgbClr val="18558C"/>
      </a:accent3>
      <a:accent4>
        <a:srgbClr val="1D8B35"/>
      </a:accent4>
      <a:accent5>
        <a:srgbClr val="EA75AA"/>
      </a:accent5>
      <a:accent6>
        <a:srgbClr val="F5A700"/>
      </a:accent6>
      <a:hlink>
        <a:srgbClr val="DB0000"/>
      </a:hlink>
      <a:folHlink>
        <a:srgbClr val="066BB6"/>
      </a:folHlink>
    </a:clrScheme>
    <a:fontScheme name="Walbaum Display">
      <a:majorFont>
        <a:latin typeface="Walbaum Display"/>
        <a:ea typeface=""/>
        <a:cs typeface=""/>
      </a:majorFont>
      <a:minorFont>
        <a:latin typeface="Walbaum Displa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attaVTI" id="{FFC3BCE5-6357-41D1-8E67-3F85B69D7E86}" vid="{893A6374-FE17-48E5-8B62-678C1B11AA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RegattaVTI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33</cp:revision>
  <dcterms:created xsi:type="dcterms:W3CDTF">2023-11-12T12:27:45Z</dcterms:created>
  <dcterms:modified xsi:type="dcterms:W3CDTF">2023-11-12T12:31:51Z</dcterms:modified>
</cp:coreProperties>
</file>