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5716E6-E36A-EFAD-527D-72D33529DC14}" v="206" dt="2023-11-12T12:31:50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04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4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6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6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29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74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141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64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1C2F78B-DEE8-4195-A196-DFC51BDAD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1D79D08-4BE8-4799-BE09-5078DFEE2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5D65A1-16CB-407F-993F-2A6D59BCC0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85B57F6-59DE-4274-A37C-F47FE4E42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43B4406-B4C9-E315-803D-4B48A806AF33}"/>
              </a:ext>
            </a:extLst>
          </p:cNvPr>
          <p:cNvSpPr txBox="1"/>
          <p:nvPr/>
        </p:nvSpPr>
        <p:spPr>
          <a:xfrm>
            <a:off x="1143000" y="872937"/>
            <a:ext cx="7810169" cy="136089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PAUTAS DE INICIO DE ACTIVIDAD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662E12B-5FCD-D8C6-09FF-4C4821D6F13B}"/>
              </a:ext>
            </a:extLst>
          </p:cNvPr>
          <p:cNvSpPr txBox="1"/>
          <p:nvPr/>
        </p:nvSpPr>
        <p:spPr>
          <a:xfrm>
            <a:off x="1142999" y="2332029"/>
            <a:ext cx="5435302" cy="338297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1- </a:t>
            </a:r>
            <a:r>
              <a:rPr lang="en-US" dirty="0" err="1"/>
              <a:t>Haremos</a:t>
            </a:r>
            <a:r>
              <a:rPr lang="en-US" dirty="0"/>
              <a:t> </a:t>
            </a:r>
            <a:r>
              <a:rPr lang="en-US" dirty="0" err="1"/>
              <a:t>grupos</a:t>
            </a:r>
            <a:r>
              <a:rPr lang="en-US" dirty="0"/>
              <a:t> de 5-6 </a:t>
            </a:r>
            <a:r>
              <a:rPr lang="en-US" dirty="0" err="1"/>
              <a:t>compañeros</a:t>
            </a:r>
            <a:r>
              <a:rPr lang="en-US" dirty="0"/>
              <a:t>/as.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US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2- </a:t>
            </a:r>
            <a:r>
              <a:rPr lang="en-US" dirty="0" err="1"/>
              <a:t>Accedemos</a:t>
            </a:r>
            <a:r>
              <a:rPr lang="en-US" dirty="0"/>
              <a:t> al Aula Virtual. </a:t>
            </a:r>
            <a:r>
              <a:rPr lang="en-US" dirty="0" err="1"/>
              <a:t>Pinchamos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1 "La Crisis del </a:t>
            </a:r>
            <a:r>
              <a:rPr lang="en-US" dirty="0" err="1"/>
              <a:t>Antiguo</a:t>
            </a:r>
            <a:r>
              <a:rPr lang="en-US" dirty="0"/>
              <a:t> </a:t>
            </a:r>
            <a:r>
              <a:rPr lang="en-US" dirty="0" err="1"/>
              <a:t>Régimen</a:t>
            </a:r>
            <a:r>
              <a:rPr lang="en-US" dirty="0"/>
              <a:t>" y </a:t>
            </a:r>
            <a:r>
              <a:rPr lang="en-US" dirty="0" err="1"/>
              <a:t>abrimos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archivo</a:t>
            </a:r>
            <a:r>
              <a:rPr lang="en-US" dirty="0"/>
              <a:t> "</a:t>
            </a:r>
            <a:r>
              <a:rPr lang="en-US" dirty="0" err="1"/>
              <a:t>Instrucciones</a:t>
            </a:r>
            <a:r>
              <a:rPr lang="en-US" dirty="0"/>
              <a:t> Role Playing".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3- </a:t>
            </a:r>
            <a:r>
              <a:rPr lang="en-US" dirty="0" err="1"/>
              <a:t>Descargamos</a:t>
            </a:r>
            <a:r>
              <a:rPr lang="en-US" dirty="0"/>
              <a:t> las </a:t>
            </a:r>
            <a:r>
              <a:rPr lang="en-US" dirty="0" err="1"/>
              <a:t>instrucciones</a:t>
            </a:r>
            <a:r>
              <a:rPr lang="en-US" dirty="0"/>
              <a:t> de la </a:t>
            </a:r>
            <a:r>
              <a:rPr lang="en-US" dirty="0" err="1"/>
              <a:t>delegación</a:t>
            </a:r>
            <a:r>
              <a:rPr lang="en-US" dirty="0"/>
              <a:t> que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haya</a:t>
            </a:r>
            <a:r>
              <a:rPr lang="en-US" dirty="0"/>
              <a:t> </a:t>
            </a:r>
            <a:r>
              <a:rPr lang="en-US" dirty="0" err="1"/>
              <a:t>tocado</a:t>
            </a:r>
            <a:r>
              <a:rPr lang="en-US" dirty="0"/>
              <a:t> y </a:t>
            </a:r>
            <a:r>
              <a:rPr lang="en-US" dirty="0" err="1"/>
              <a:t>empezamos</a:t>
            </a:r>
            <a:r>
              <a:rPr lang="en-US" dirty="0"/>
              <a:t> a </a:t>
            </a:r>
            <a:r>
              <a:rPr lang="en-US" dirty="0" err="1"/>
              <a:t>trabajar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debate </a:t>
            </a:r>
            <a:r>
              <a:rPr lang="en-US" dirty="0" err="1"/>
              <a:t>según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que se </a:t>
            </a:r>
            <a:r>
              <a:rPr lang="en-US" dirty="0" err="1"/>
              <a:t>nos</a:t>
            </a:r>
            <a:r>
              <a:rPr lang="en-US" dirty="0"/>
              <a:t> ha </a:t>
            </a:r>
            <a:r>
              <a:rPr lang="en-US" dirty="0" err="1"/>
              <a:t>marcado</a:t>
            </a:r>
            <a:r>
              <a:rPr lang="en-US" dirty="0"/>
              <a:t>.</a:t>
            </a:r>
          </a:p>
        </p:txBody>
      </p:sp>
      <p:pic>
        <p:nvPicPr>
          <p:cNvPr id="4" name="Picture 1" descr="Un mosaico de formas geométricas multicolores">
            <a:extLst>
              <a:ext uri="{FF2B5EF4-FFF2-40B4-BE49-F238E27FC236}">
                <a16:creationId xmlns:a16="http://schemas.microsoft.com/office/drawing/2014/main" id="{D9FF9C44-567A-0A65-8777-AC476F31AC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2308" t="-60" r="21122"/>
          <a:stretch/>
        </p:blipFill>
        <p:spPr>
          <a:xfrm>
            <a:off x="7731782" y="-4089"/>
            <a:ext cx="4466855" cy="6862090"/>
          </a:xfrm>
          <a:custGeom>
            <a:avLst/>
            <a:gdLst/>
            <a:ahLst/>
            <a:cxnLst/>
            <a:rect l="l" t="t" r="r" b="b"/>
            <a:pathLst>
              <a:path w="7557379" h="6858000">
                <a:moveTo>
                  <a:pt x="62130" y="0"/>
                </a:moveTo>
                <a:lnTo>
                  <a:pt x="7557379" y="0"/>
                </a:lnTo>
                <a:lnTo>
                  <a:pt x="7557379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736812" y="6857999"/>
                </a:lnTo>
                <a:lnTo>
                  <a:pt x="6722464" y="3"/>
                </a:lnTo>
                <a:lnTo>
                  <a:pt x="7041779" y="1"/>
                </a:lnTo>
                <a:lnTo>
                  <a:pt x="62130" y="1"/>
                </a:lnTo>
                <a:close/>
              </a:path>
            </a:pathLst>
          </a:cu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6B3702-19B7-471C-974D-4A163151E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76547" y="0"/>
            <a:ext cx="6812757" cy="6858000"/>
          </a:xfrm>
          <a:custGeom>
            <a:avLst/>
            <a:gdLst>
              <a:gd name="connsiteX0" fmla="*/ 6010592 w 6899617"/>
              <a:gd name="connsiteY0" fmla="*/ 0 h 6858000"/>
              <a:gd name="connsiteX1" fmla="*/ 6899617 w 6899617"/>
              <a:gd name="connsiteY1" fmla="*/ 0 h 6858000"/>
              <a:gd name="connsiteX2" fmla="*/ 6899617 w 6899617"/>
              <a:gd name="connsiteY2" fmla="*/ 1529274 h 6858000"/>
              <a:gd name="connsiteX3" fmla="*/ 2229334 w 6899617"/>
              <a:gd name="connsiteY3" fmla="*/ 6858000 h 6858000"/>
              <a:gd name="connsiteX4" fmla="*/ 0 w 6899617"/>
              <a:gd name="connsiteY4" fmla="*/ 6858000 h 6858000"/>
              <a:gd name="connsiteX0" fmla="*/ 5966258 w 6855283"/>
              <a:gd name="connsiteY0" fmla="*/ 0 h 6858000"/>
              <a:gd name="connsiteX1" fmla="*/ 6855283 w 6855283"/>
              <a:gd name="connsiteY1" fmla="*/ 0 h 6858000"/>
              <a:gd name="connsiteX2" fmla="*/ 6855283 w 6855283"/>
              <a:gd name="connsiteY2" fmla="*/ 1529274 h 6858000"/>
              <a:gd name="connsiteX3" fmla="*/ 2185000 w 6855283"/>
              <a:gd name="connsiteY3" fmla="*/ 6858000 h 6858000"/>
              <a:gd name="connsiteX4" fmla="*/ 0 w 6855283"/>
              <a:gd name="connsiteY4" fmla="*/ 6858000 h 6858000"/>
              <a:gd name="connsiteX5" fmla="*/ 5966258 w 6855283"/>
              <a:gd name="connsiteY5" fmla="*/ 0 h 6858000"/>
              <a:gd name="connsiteX0" fmla="*/ 5966258 w 6855283"/>
              <a:gd name="connsiteY0" fmla="*/ 0 h 6858000"/>
              <a:gd name="connsiteX1" fmla="*/ 6810948 w 6855283"/>
              <a:gd name="connsiteY1" fmla="*/ 0 h 6858000"/>
              <a:gd name="connsiteX2" fmla="*/ 6855283 w 6855283"/>
              <a:gd name="connsiteY2" fmla="*/ 1529274 h 6858000"/>
              <a:gd name="connsiteX3" fmla="*/ 2185000 w 6855283"/>
              <a:gd name="connsiteY3" fmla="*/ 6858000 h 6858000"/>
              <a:gd name="connsiteX4" fmla="*/ 0 w 6855283"/>
              <a:gd name="connsiteY4" fmla="*/ 6858000 h 6858000"/>
              <a:gd name="connsiteX5" fmla="*/ 5966258 w 6855283"/>
              <a:gd name="connsiteY5" fmla="*/ 0 h 6858000"/>
              <a:gd name="connsiteX0" fmla="*/ 5966258 w 6810948"/>
              <a:gd name="connsiteY0" fmla="*/ 0 h 6858000"/>
              <a:gd name="connsiteX1" fmla="*/ 6810948 w 6810948"/>
              <a:gd name="connsiteY1" fmla="*/ 0 h 6858000"/>
              <a:gd name="connsiteX2" fmla="*/ 6799865 w 6810948"/>
              <a:gd name="connsiteY2" fmla="*/ 1562525 h 6858000"/>
              <a:gd name="connsiteX3" fmla="*/ 2185000 w 6810948"/>
              <a:gd name="connsiteY3" fmla="*/ 6858000 h 6858000"/>
              <a:gd name="connsiteX4" fmla="*/ 0 w 6810948"/>
              <a:gd name="connsiteY4" fmla="*/ 6858000 h 6858000"/>
              <a:gd name="connsiteX5" fmla="*/ 5966258 w 6810948"/>
              <a:gd name="connsiteY5" fmla="*/ 0 h 6858000"/>
              <a:gd name="connsiteX0" fmla="*/ 5966258 w 6810948"/>
              <a:gd name="connsiteY0" fmla="*/ 0 h 6858000"/>
              <a:gd name="connsiteX1" fmla="*/ 6810948 w 6810948"/>
              <a:gd name="connsiteY1" fmla="*/ 0 h 6858000"/>
              <a:gd name="connsiteX2" fmla="*/ 6799865 w 6810948"/>
              <a:gd name="connsiteY2" fmla="*/ 1551442 h 6858000"/>
              <a:gd name="connsiteX3" fmla="*/ 2185000 w 6810948"/>
              <a:gd name="connsiteY3" fmla="*/ 6858000 h 6858000"/>
              <a:gd name="connsiteX4" fmla="*/ 0 w 6810948"/>
              <a:gd name="connsiteY4" fmla="*/ 6858000 h 6858000"/>
              <a:gd name="connsiteX5" fmla="*/ 5966258 w 6810948"/>
              <a:gd name="connsiteY5" fmla="*/ 0 h 6858000"/>
              <a:gd name="connsiteX0" fmla="*/ 5966258 w 6812757"/>
              <a:gd name="connsiteY0" fmla="*/ 0 h 6858000"/>
              <a:gd name="connsiteX1" fmla="*/ 6810948 w 6812757"/>
              <a:gd name="connsiteY1" fmla="*/ 0 h 6858000"/>
              <a:gd name="connsiteX2" fmla="*/ 6811779 w 6812757"/>
              <a:gd name="connsiteY2" fmla="*/ 1527614 h 6858000"/>
              <a:gd name="connsiteX3" fmla="*/ 2185000 w 6812757"/>
              <a:gd name="connsiteY3" fmla="*/ 6858000 h 6858000"/>
              <a:gd name="connsiteX4" fmla="*/ 0 w 6812757"/>
              <a:gd name="connsiteY4" fmla="*/ 6858000 h 6858000"/>
              <a:gd name="connsiteX5" fmla="*/ 5966258 w 6812757"/>
              <a:gd name="connsiteY5" fmla="*/ 0 h 6858000"/>
              <a:gd name="connsiteX0" fmla="*/ 5966258 w 6812757"/>
              <a:gd name="connsiteY0" fmla="*/ 0 h 6858000"/>
              <a:gd name="connsiteX1" fmla="*/ 6810948 w 6812757"/>
              <a:gd name="connsiteY1" fmla="*/ 0 h 6858000"/>
              <a:gd name="connsiteX2" fmla="*/ 6811779 w 6812757"/>
              <a:gd name="connsiteY2" fmla="*/ 1527614 h 6858000"/>
              <a:gd name="connsiteX3" fmla="*/ 2185000 w 6812757"/>
              <a:gd name="connsiteY3" fmla="*/ 6858000 h 6858000"/>
              <a:gd name="connsiteX4" fmla="*/ 0 w 6812757"/>
              <a:gd name="connsiteY4" fmla="*/ 6858000 h 6858000"/>
              <a:gd name="connsiteX5" fmla="*/ 5966258 w 6812757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12757" h="6858000">
                <a:moveTo>
                  <a:pt x="5966258" y="0"/>
                </a:moveTo>
                <a:lnTo>
                  <a:pt x="6810948" y="0"/>
                </a:lnTo>
                <a:cubicBezTo>
                  <a:pt x="6807254" y="520842"/>
                  <a:pt x="6815473" y="1006772"/>
                  <a:pt x="6811779" y="1527614"/>
                </a:cubicBezTo>
                <a:lnTo>
                  <a:pt x="2185000" y="6858000"/>
                </a:lnTo>
                <a:lnTo>
                  <a:pt x="0" y="6858000"/>
                </a:lnTo>
                <a:lnTo>
                  <a:pt x="5966258" y="0"/>
                </a:lnTo>
                <a:close/>
              </a:path>
            </a:pathLst>
          </a:custGeom>
          <a:solidFill>
            <a:schemeClr val="bg2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0D86B0D-0E25-49AC-8123-2522E0A76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Regatta Yellow">
      <a:dk1>
        <a:sysClr val="windowText" lastClr="000000"/>
      </a:dk1>
      <a:lt1>
        <a:sysClr val="window" lastClr="FFFFFF"/>
      </a:lt1>
      <a:dk2>
        <a:srgbClr val="181C30"/>
      </a:dk2>
      <a:lt2>
        <a:srgbClr val="C8E1F4"/>
      </a:lt2>
      <a:accent1>
        <a:srgbClr val="217ED3"/>
      </a:accent1>
      <a:accent2>
        <a:srgbClr val="B92525"/>
      </a:accent2>
      <a:accent3>
        <a:srgbClr val="18558C"/>
      </a:accent3>
      <a:accent4>
        <a:srgbClr val="1D8B35"/>
      </a:accent4>
      <a:accent5>
        <a:srgbClr val="EA75AA"/>
      </a:accent5>
      <a:accent6>
        <a:srgbClr val="F5A700"/>
      </a:accent6>
      <a:hlink>
        <a:srgbClr val="DB0000"/>
      </a:hlink>
      <a:folHlink>
        <a:srgbClr val="066BB6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RegattaVTI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33</cp:revision>
  <dcterms:created xsi:type="dcterms:W3CDTF">2023-11-12T12:27:45Z</dcterms:created>
  <dcterms:modified xsi:type="dcterms:W3CDTF">2023-11-12T12:31:51Z</dcterms:modified>
</cp:coreProperties>
</file>