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C5716E6-E36A-EFAD-527D-72D33529DC14}" v="206" dt="2023-11-12T12:31:50.04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0" autoAdjust="0"/>
    <p:restoredTop sz="94660"/>
  </p:normalViewPr>
  <p:slideViewPr>
    <p:cSldViewPr snapToGrid="0">
      <p:cViewPr varScale="1">
        <p:scale>
          <a:sx n="73" d="100"/>
          <a:sy n="73" d="100"/>
        </p:scale>
        <p:origin x="72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5CD60141-EEBD-4EC1-8E34-0344C16A18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18308" y="0"/>
            <a:ext cx="6873692" cy="6858000"/>
          </a:xfrm>
          <a:custGeom>
            <a:avLst/>
            <a:gdLst>
              <a:gd name="connsiteX0" fmla="*/ 1132890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5318308 w 12192000"/>
              <a:gd name="connsiteY3" fmla="*/ 6858000 h 6858000"/>
              <a:gd name="connsiteX4" fmla="*/ 11328897 w 12192000"/>
              <a:gd name="connsiteY4" fmla="*/ 4 h 6858000"/>
              <a:gd name="connsiteX5" fmla="*/ 11328898 w 12192000"/>
              <a:gd name="connsiteY5" fmla="*/ 2 h 6858000"/>
              <a:gd name="connsiteX6" fmla="*/ 0 w 12192000"/>
              <a:gd name="connsiteY6" fmla="*/ 0 h 6858000"/>
              <a:gd name="connsiteX7" fmla="*/ 6700 w 12192000"/>
              <a:gd name="connsiteY7" fmla="*/ 0 h 6858000"/>
              <a:gd name="connsiteX8" fmla="*/ 6700 w 12192000"/>
              <a:gd name="connsiteY8" fmla="*/ 6858000 h 6858000"/>
              <a:gd name="connsiteX9" fmla="*/ 0 w 12192000"/>
              <a:gd name="connsiteY9" fmla="*/ 6858000 h 6858000"/>
              <a:gd name="connsiteX0" fmla="*/ 1132890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5318308 w 12192000"/>
              <a:gd name="connsiteY3" fmla="*/ 6858000 h 6858000"/>
              <a:gd name="connsiteX4" fmla="*/ 11328897 w 12192000"/>
              <a:gd name="connsiteY4" fmla="*/ 4 h 6858000"/>
              <a:gd name="connsiteX5" fmla="*/ 11328898 w 12192000"/>
              <a:gd name="connsiteY5" fmla="*/ 2 h 6858000"/>
              <a:gd name="connsiteX6" fmla="*/ 11328900 w 12192000"/>
              <a:gd name="connsiteY6" fmla="*/ 0 h 6858000"/>
              <a:gd name="connsiteX7" fmla="*/ 0 w 12192000"/>
              <a:gd name="connsiteY7" fmla="*/ 6858000 h 6858000"/>
              <a:gd name="connsiteX8" fmla="*/ 6700 w 12192000"/>
              <a:gd name="connsiteY8" fmla="*/ 0 h 6858000"/>
              <a:gd name="connsiteX9" fmla="*/ 6700 w 12192000"/>
              <a:gd name="connsiteY9" fmla="*/ 6858000 h 6858000"/>
              <a:gd name="connsiteX10" fmla="*/ 0 w 12192000"/>
              <a:gd name="connsiteY10" fmla="*/ 6858000 h 6858000"/>
              <a:gd name="connsiteX0" fmla="*/ 11322200 w 12185300"/>
              <a:gd name="connsiteY0" fmla="*/ 0 h 6858000"/>
              <a:gd name="connsiteX1" fmla="*/ 12185300 w 12185300"/>
              <a:gd name="connsiteY1" fmla="*/ 0 h 6858000"/>
              <a:gd name="connsiteX2" fmla="*/ 12185300 w 12185300"/>
              <a:gd name="connsiteY2" fmla="*/ 6858000 h 6858000"/>
              <a:gd name="connsiteX3" fmla="*/ 5311608 w 12185300"/>
              <a:gd name="connsiteY3" fmla="*/ 6858000 h 6858000"/>
              <a:gd name="connsiteX4" fmla="*/ 11322197 w 12185300"/>
              <a:gd name="connsiteY4" fmla="*/ 4 h 6858000"/>
              <a:gd name="connsiteX5" fmla="*/ 11322198 w 12185300"/>
              <a:gd name="connsiteY5" fmla="*/ 2 h 6858000"/>
              <a:gd name="connsiteX6" fmla="*/ 11322200 w 12185300"/>
              <a:gd name="connsiteY6" fmla="*/ 0 h 6858000"/>
              <a:gd name="connsiteX7" fmla="*/ 0 w 12185300"/>
              <a:gd name="connsiteY7" fmla="*/ 6858000 h 6858000"/>
              <a:gd name="connsiteX8" fmla="*/ 0 w 12185300"/>
              <a:gd name="connsiteY8" fmla="*/ 0 h 6858000"/>
              <a:gd name="connsiteX9" fmla="*/ 0 w 12185300"/>
              <a:gd name="connsiteY9" fmla="*/ 6858000 h 6858000"/>
              <a:gd name="connsiteX0" fmla="*/ 6010592 w 6873692"/>
              <a:gd name="connsiteY0" fmla="*/ 0 h 6858000"/>
              <a:gd name="connsiteX1" fmla="*/ 6873692 w 6873692"/>
              <a:gd name="connsiteY1" fmla="*/ 0 h 6858000"/>
              <a:gd name="connsiteX2" fmla="*/ 6873692 w 6873692"/>
              <a:gd name="connsiteY2" fmla="*/ 6858000 h 6858000"/>
              <a:gd name="connsiteX3" fmla="*/ 0 w 6873692"/>
              <a:gd name="connsiteY3" fmla="*/ 6858000 h 6858000"/>
              <a:gd name="connsiteX4" fmla="*/ 6010589 w 6873692"/>
              <a:gd name="connsiteY4" fmla="*/ 4 h 6858000"/>
              <a:gd name="connsiteX5" fmla="*/ 6010590 w 6873692"/>
              <a:gd name="connsiteY5" fmla="*/ 2 h 6858000"/>
              <a:gd name="connsiteX6" fmla="*/ 6010592 w 6873692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73692" h="6858000">
                <a:moveTo>
                  <a:pt x="6010592" y="0"/>
                </a:moveTo>
                <a:lnTo>
                  <a:pt x="6873692" y="0"/>
                </a:lnTo>
                <a:lnTo>
                  <a:pt x="6873692" y="6858000"/>
                </a:lnTo>
                <a:lnTo>
                  <a:pt x="0" y="6858000"/>
                </a:lnTo>
                <a:lnTo>
                  <a:pt x="6010589" y="4"/>
                </a:lnTo>
                <a:cubicBezTo>
                  <a:pt x="6010589" y="3"/>
                  <a:pt x="6010590" y="3"/>
                  <a:pt x="6010590" y="2"/>
                </a:cubicBezTo>
                <a:lnTo>
                  <a:pt x="6010592" y="0"/>
                </a:lnTo>
                <a:close/>
              </a:path>
            </a:pathLst>
          </a:cu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5FCBBA-905A-4FD1-BFBA-F3EE6DA264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81098"/>
            <a:ext cx="8986580" cy="2832404"/>
          </a:xfrm>
        </p:spPr>
        <p:txBody>
          <a:bodyPr anchor="t">
            <a:normAutofit/>
          </a:bodyPr>
          <a:lstStyle>
            <a:lvl1pPr algn="l">
              <a:lnSpc>
                <a:spcPct val="100000"/>
              </a:lnSpc>
              <a:defRPr sz="4800" cap="all" spc="30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3DD287E-F1C8-463F-8429-D1B5B15825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5463522"/>
            <a:ext cx="8986580" cy="650311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1F44ED-7973-4A99-B2CA-A8962BCE0D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DBD16-5BFB-4D9F-9646-C75D1B53BBB6}" type="datetimeFigureOut">
              <a:rPr lang="en-US" smtClean="0"/>
              <a:t>11/12/2023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DF96F2-D6BE-49AC-A605-5AE87C3F2F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17FC50-B13C-4B63-AE64-F71A6EDE63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22274-0FAA-4649-AA4E-4210F4F32167}" type="slidenum">
              <a:rPr lang="en-US" smtClean="0"/>
              <a:t>‹Nº›</a:t>
            </a:fld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C75A547-BCD1-42BE-966E-53CA0AB93165}"/>
              </a:ext>
            </a:extLst>
          </p:cNvPr>
          <p:cNvCxnSpPr>
            <a:cxnSpLocks/>
          </p:cNvCxnSpPr>
          <p:nvPr/>
        </p:nvCxnSpPr>
        <p:spPr>
          <a:xfrm>
            <a:off x="1188357" y="5151666"/>
            <a:ext cx="9822543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80439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5A3BF2-BCE9-47D7-B1C0-1F0E4936B6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2722E9-C3E4-48AF-996A-495AE659FA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C9E516-382B-4845-93BF-20C16EE0DB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DBD16-5BFB-4D9F-9646-C75D1B53BBB6}" type="datetimeFigureOut">
              <a:rPr lang="en-US" smtClean="0"/>
              <a:t>11/12/2023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B96E16-F168-442A-843C-5D490D54B0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A61BEA-A969-437A-BD8B-CB1B709AD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22274-0FAA-4649-AA4E-4210F4F3216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4146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6528449-3E11-45FF-BF3A-651867603E7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572500" y="870625"/>
            <a:ext cx="2476499" cy="5029201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FC0EAB0-2DFA-4CBA-86B1-1826EF523D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143000" y="870625"/>
            <a:ext cx="7324928" cy="5029201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A22F89-E1F5-45D7-945A-8A2886C4B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DBD16-5BFB-4D9F-9646-C75D1B53BBB6}" type="datetimeFigureOut">
              <a:rPr lang="en-US" smtClean="0"/>
              <a:t>11/12/2023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7E7E82-5FB8-4289-AD0C-0BA788E147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5A4046-1A2C-41F5-A177-1C3919C205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22274-0FAA-4649-AA4E-4210F4F3216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8800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ECD6F3-88F1-4195-8395-57AA096BB3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D8D06C-EB08-40B3-AFB3-A62F441122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03962F-B413-4C4C-A490-724DDB9E7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DBD16-5BFB-4D9F-9646-C75D1B53BBB6}" type="datetimeFigureOut">
              <a:rPr lang="en-US" smtClean="0"/>
              <a:t>11/12/2023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871813-4E87-4C04-835D-76246010B0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922BA3-033C-491E-A045-F0052AC19A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22274-0FAA-4649-AA4E-4210F4F3216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7092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FE19AD-2EDD-4B4F-9F9E-46A4441847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1709738"/>
            <a:ext cx="8520952" cy="2852737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EE5927-21D5-4EBA-A112-CAD1BD38BC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43000" y="4589466"/>
            <a:ext cx="8520952" cy="813266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EF0D16-9D87-4D76-A5A5-534E24B7DD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DBD16-5BFB-4D9F-9646-C75D1B53BBB6}" type="datetimeFigureOut">
              <a:rPr lang="en-US" smtClean="0"/>
              <a:t>11/12/2023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65F387-5AAC-45D0-ABCE-B1CF4BC7E0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8AF6FE-0006-4F40-A7FB-E0FDBADF7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22274-0FAA-4649-AA4E-4210F4F3216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7429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E8AADE-587E-4574-B21B-7ABDE5A236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2F9DA5-4DFB-4211-A58A-FFD842C27A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43000" y="2339501"/>
            <a:ext cx="4798979" cy="355059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A99F26-66AF-4614-91CE-C93A24BAC2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50020" y="2339501"/>
            <a:ext cx="4798980" cy="355059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8F678E-59B5-4DF9-ABCB-506B9CB70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DBD16-5BFB-4D9F-9646-C75D1B53BBB6}" type="datetimeFigureOut">
              <a:rPr lang="en-US" smtClean="0"/>
              <a:t>11/12/2023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B50A53-317B-444A-9BA2-F69CDBF5DA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0B269A1-B0FB-4C8F-B6AA-0718C92D3D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22274-0FAA-4649-AA4E-4210F4F3216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046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12BBBF-42B2-4A5D-B145-46983A5301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1133272"/>
            <a:ext cx="9905999" cy="84630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04BE44-5271-4B5D-B649-35E3AF20B4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42999" y="2067127"/>
            <a:ext cx="4798980" cy="710119"/>
          </a:xfrm>
        </p:spPr>
        <p:txBody>
          <a:bodyPr anchor="b">
            <a:normAutofit/>
          </a:bodyPr>
          <a:lstStyle>
            <a:lvl1pPr marL="0" indent="0">
              <a:buNone/>
              <a:defRPr sz="2000" b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D7891E-0C0A-4688-97DD-C0715E3221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43001" y="2864795"/>
            <a:ext cx="4798978" cy="302530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5EAF30-3412-49B0-93D1-596CC2695B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50018" y="2067127"/>
            <a:ext cx="4798981" cy="710119"/>
          </a:xfrm>
        </p:spPr>
        <p:txBody>
          <a:bodyPr anchor="b">
            <a:normAutofit/>
          </a:bodyPr>
          <a:lstStyle>
            <a:lvl1pPr marL="0" indent="0">
              <a:buNone/>
              <a:defRPr sz="2000" b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707B9B7-F41C-4314-9F0C-BB84547FB8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50019" y="2864795"/>
            <a:ext cx="4798982" cy="302530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421587F-6AFC-4906-86EB-6B0A86EEF3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DBD16-5BFB-4D9F-9646-C75D1B53BBB6}" type="datetimeFigureOut">
              <a:rPr lang="en-US" smtClean="0"/>
              <a:t>11/12/2023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54BE2C5-583B-49BC-9864-B01EEF7987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39B236-45F5-4CC6-8D53-A6903A1CC8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22274-0FAA-4649-AA4E-4210F4F3216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0681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36B206-0678-4577-B79F-760526A5F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9300" y="1322615"/>
            <a:ext cx="8175171" cy="4212771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6D5FCB8-AFD3-4801-BBD6-9548F4CF7C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DBD16-5BFB-4D9F-9646-C75D1B53BBB6}" type="datetimeFigureOut">
              <a:rPr lang="en-US" smtClean="0"/>
              <a:t>11/12/2023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F6DACF8-CBC0-416B-B28E-EE18C4238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70C7421-FF49-4CE9-87D0-2B4FFE0E3D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22274-0FAA-4649-AA4E-4210F4F3216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57671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D19CBFE-15AA-4447-9F9C-D8B0BEB242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DBD16-5BFB-4D9F-9646-C75D1B53BBB6}" type="datetimeFigureOut">
              <a:rPr lang="en-US" smtClean="0"/>
              <a:t>11/12/2023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6B48227-EC1E-4063-9682-891A2DB1A8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2C6A63-C3F4-4563-A542-9A41AC946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22274-0FAA-4649-AA4E-4210F4F3216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4290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6900C1-FE18-461C-801C-8626C77598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1600200"/>
            <a:ext cx="3932237" cy="1964986"/>
          </a:xfrm>
        </p:spPr>
        <p:txBody>
          <a:bodyPr anchor="b">
            <a:normAutofit/>
          </a:bodyPr>
          <a:lstStyle>
            <a:lvl1pPr>
              <a:lnSpc>
                <a:spcPct val="110000"/>
              </a:lnSpc>
              <a:defRPr sz="2400" cap="all" spc="30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14CFF3-3406-49E3-9D5A-1BE90FFA50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27451" y="987425"/>
            <a:ext cx="5421548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33D14FF-9082-4BBA-BC7A-F4C5B78599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43000" y="3662464"/>
            <a:ext cx="3932237" cy="2206523"/>
          </a:xfrm>
        </p:spPr>
        <p:txBody>
          <a:bodyPr/>
          <a:lstStyle>
            <a:lvl1pPr marL="0" indent="0">
              <a:buNone/>
              <a:defRPr sz="1600" i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5A2726-EB8E-4DF7-9A1B-F03BD8C717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DBD16-5BFB-4D9F-9646-C75D1B53BBB6}" type="datetimeFigureOut">
              <a:rPr lang="en-US" smtClean="0"/>
              <a:t>11/12/2023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9929BE-611C-4FE6-B0A5-E0FF9DF969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B90B32-1D0E-4BCD-8850-59EA235F7E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22274-0FAA-4649-AA4E-4210F4F3216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0745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CA1460E-1069-4FCA-B04E-28F77C8610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13614" y="987425"/>
            <a:ext cx="5535386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138C1E-867B-4FE9-8783-9B1246AEB7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43000" y="3657601"/>
            <a:ext cx="3932236" cy="2211388"/>
          </a:xfrm>
        </p:spPr>
        <p:txBody>
          <a:bodyPr/>
          <a:lstStyle>
            <a:lvl1pPr marL="0" indent="0">
              <a:buNone/>
              <a:defRPr sz="1600" i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721568-4870-46F2-9F7E-F410702012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DBD16-5BFB-4D9F-9646-C75D1B53BBB6}" type="datetimeFigureOut">
              <a:rPr lang="en-US" smtClean="0"/>
              <a:t>11/12/2023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B3CC65-0E73-45A1-9D4F-3F4559B3B6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8C58CD-9BC3-431E-A7B4-D596A7F06C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22274-0FAA-4649-AA4E-4210F4F32167}" type="slidenum">
              <a:rPr lang="en-US" smtClean="0"/>
              <a:t>‹Nº›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368F756-D171-474C-8B1A-C818032F6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1600201"/>
            <a:ext cx="3932236" cy="1959428"/>
          </a:xfrm>
        </p:spPr>
        <p:txBody>
          <a:bodyPr anchor="b">
            <a:normAutofit/>
          </a:bodyPr>
          <a:lstStyle>
            <a:lvl1pPr>
              <a:lnSpc>
                <a:spcPct val="110000"/>
              </a:lnSpc>
              <a:defRPr sz="2400" cap="all" spc="300" baseline="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214104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91C2F78B-DEE8-4195-A196-DFC51BDADFF9}"/>
              </a:ext>
            </a:extLst>
          </p:cNvPr>
          <p:cNvSpPr/>
          <p:nvPr/>
        </p:nvSpPr>
        <p:spPr>
          <a:xfrm>
            <a:off x="9749268" y="4070878"/>
            <a:ext cx="2442733" cy="2787123"/>
          </a:xfrm>
          <a:custGeom>
            <a:avLst/>
            <a:gdLst>
              <a:gd name="connsiteX0" fmla="*/ 2442733 w 2442733"/>
              <a:gd name="connsiteY0" fmla="*/ 0 h 2787123"/>
              <a:gd name="connsiteX1" fmla="*/ 2442733 w 2442733"/>
              <a:gd name="connsiteY1" fmla="*/ 2787123 h 2787123"/>
              <a:gd name="connsiteX2" fmla="*/ 0 w 2442733"/>
              <a:gd name="connsiteY2" fmla="*/ 2787123 h 2787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442733" h="2787123">
                <a:moveTo>
                  <a:pt x="2442733" y="0"/>
                </a:moveTo>
                <a:lnTo>
                  <a:pt x="2442733" y="2787123"/>
                </a:lnTo>
                <a:lnTo>
                  <a:pt x="0" y="2787123"/>
                </a:lnTo>
                <a:close/>
              </a:path>
            </a:pathLst>
          </a:cu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1D79D08-4BE8-4799-BE09-5078DFEE2256}"/>
              </a:ext>
            </a:extLst>
          </p:cNvPr>
          <p:cNvSpPr/>
          <p:nvPr/>
        </p:nvSpPr>
        <p:spPr>
          <a:xfrm rot="10800000">
            <a:off x="0" y="0"/>
            <a:ext cx="2442733" cy="2787123"/>
          </a:xfrm>
          <a:custGeom>
            <a:avLst/>
            <a:gdLst>
              <a:gd name="connsiteX0" fmla="*/ 2442733 w 2442733"/>
              <a:gd name="connsiteY0" fmla="*/ 0 h 2787123"/>
              <a:gd name="connsiteX1" fmla="*/ 2442733 w 2442733"/>
              <a:gd name="connsiteY1" fmla="*/ 2787123 h 2787123"/>
              <a:gd name="connsiteX2" fmla="*/ 0 w 2442733"/>
              <a:gd name="connsiteY2" fmla="*/ 2787123 h 2787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442733" h="2787123">
                <a:moveTo>
                  <a:pt x="2442733" y="0"/>
                </a:moveTo>
                <a:lnTo>
                  <a:pt x="2442733" y="2787123"/>
                </a:lnTo>
                <a:lnTo>
                  <a:pt x="0" y="2787123"/>
                </a:lnTo>
                <a:close/>
              </a:path>
            </a:pathLst>
          </a:cu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95D65A1-16CB-407F-993F-2A6D59BCC0C8}"/>
              </a:ext>
            </a:extLst>
          </p:cNvPr>
          <p:cNvCxnSpPr>
            <a:cxnSpLocks/>
          </p:cNvCxnSpPr>
          <p:nvPr/>
        </p:nvCxnSpPr>
        <p:spPr>
          <a:xfrm>
            <a:off x="1233837" y="6172200"/>
            <a:ext cx="976063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BA018A2-815D-41B0-A189-FDF7A5E888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872935"/>
            <a:ext cx="9905999" cy="13608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DFAE63-1276-4C7C-BFF5-F5DF1CDB23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43000" y="2332026"/>
            <a:ext cx="9905999" cy="35671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380268-2D73-487C-843B-51648AE181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88157" y="6356350"/>
            <a:ext cx="30933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fld id="{3CADBD16-5BFB-4D9F-9646-C75D1B53BBB6}" type="datetimeFigureOut">
              <a:rPr lang="en-US" smtClean="0"/>
              <a:pPr/>
              <a:t>11/12/2023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F61E6D-D51F-4BD7-B59D-19AF179177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43000" y="6356350"/>
            <a:ext cx="395915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7701B1-1C93-41C2-AEE1-815DEA51B9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423186" y="6356350"/>
            <a:ext cx="6258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fld id="{C0722274-0FAA-4649-AA4E-4210F4F32167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496450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00" indent="0" algn="l" defTabSz="914400" rtl="0" eaLnBrk="1" latinLnBrk="0" hangingPunct="1">
        <a:lnSpc>
          <a:spcPct val="120000"/>
        </a:lnSpc>
        <a:spcBef>
          <a:spcPts val="500"/>
        </a:spcBef>
        <a:buFontTx/>
        <a:buNone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502920" indent="0" algn="l" defTabSz="914400" rtl="0" eaLnBrk="1" latinLnBrk="0" hangingPunct="1">
        <a:lnSpc>
          <a:spcPct val="120000"/>
        </a:lnSpc>
        <a:spcBef>
          <a:spcPts val="500"/>
        </a:spcBef>
        <a:buFontTx/>
        <a:buNone/>
        <a:defRPr sz="1400" i="1" kern="1200">
          <a:solidFill>
            <a:schemeClr val="tx1"/>
          </a:solidFill>
          <a:latin typeface="+mn-lt"/>
          <a:ea typeface="+mn-ea"/>
          <a:cs typeface="+mn-cs"/>
        </a:defRPr>
      </a:lvl4pPr>
      <a:lvl5pPr marL="73152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1C2F78B-DEE8-4195-A196-DFC51BDAD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49268" y="4070878"/>
            <a:ext cx="2442733" cy="2787123"/>
          </a:xfrm>
          <a:custGeom>
            <a:avLst/>
            <a:gdLst>
              <a:gd name="connsiteX0" fmla="*/ 2442733 w 2442733"/>
              <a:gd name="connsiteY0" fmla="*/ 0 h 2787123"/>
              <a:gd name="connsiteX1" fmla="*/ 2442733 w 2442733"/>
              <a:gd name="connsiteY1" fmla="*/ 2787123 h 2787123"/>
              <a:gd name="connsiteX2" fmla="*/ 0 w 2442733"/>
              <a:gd name="connsiteY2" fmla="*/ 2787123 h 2787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442733" h="2787123">
                <a:moveTo>
                  <a:pt x="2442733" y="0"/>
                </a:moveTo>
                <a:lnTo>
                  <a:pt x="2442733" y="2787123"/>
                </a:lnTo>
                <a:lnTo>
                  <a:pt x="0" y="2787123"/>
                </a:lnTo>
                <a:close/>
              </a:path>
            </a:pathLst>
          </a:cu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A1D79D08-4BE8-4799-BE09-5078DFEE22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2442733" cy="2787123"/>
          </a:xfrm>
          <a:custGeom>
            <a:avLst/>
            <a:gdLst>
              <a:gd name="connsiteX0" fmla="*/ 2442733 w 2442733"/>
              <a:gd name="connsiteY0" fmla="*/ 0 h 2787123"/>
              <a:gd name="connsiteX1" fmla="*/ 2442733 w 2442733"/>
              <a:gd name="connsiteY1" fmla="*/ 2787123 h 2787123"/>
              <a:gd name="connsiteX2" fmla="*/ 0 w 2442733"/>
              <a:gd name="connsiteY2" fmla="*/ 2787123 h 2787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442733" h="2787123">
                <a:moveTo>
                  <a:pt x="2442733" y="0"/>
                </a:moveTo>
                <a:lnTo>
                  <a:pt x="2442733" y="2787123"/>
                </a:lnTo>
                <a:lnTo>
                  <a:pt x="0" y="2787123"/>
                </a:lnTo>
                <a:close/>
              </a:path>
            </a:pathLst>
          </a:cu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95D65A1-16CB-407F-993F-2A6D59BCC0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33837" y="6172200"/>
            <a:ext cx="976063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685B57F6-59DE-4274-A37C-F47FE4E42E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B43B4406-B4C9-E315-803D-4B48A806AF33}"/>
              </a:ext>
            </a:extLst>
          </p:cNvPr>
          <p:cNvSpPr txBox="1"/>
          <p:nvPr/>
        </p:nvSpPr>
        <p:spPr>
          <a:xfrm>
            <a:off x="1143000" y="872937"/>
            <a:ext cx="7810169" cy="1360898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PAUTAS DE INICIO DE ACTIVIDAD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6662E12B-5FCD-D8C6-09FF-4C4821D6F13B}"/>
              </a:ext>
            </a:extLst>
          </p:cNvPr>
          <p:cNvSpPr txBox="1"/>
          <p:nvPr/>
        </p:nvSpPr>
        <p:spPr>
          <a:xfrm>
            <a:off x="1142999" y="2332029"/>
            <a:ext cx="5435302" cy="3382972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Ctr="0" forceAA="0" compatLnSpc="1">
            <a:prstTxWarp prst="textNoShape">
              <a:avLst/>
            </a:prstTxWarp>
            <a:norm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dirty="0"/>
              <a:t>1- </a:t>
            </a:r>
            <a:r>
              <a:rPr lang="en-US" dirty="0" err="1"/>
              <a:t>Haremos</a:t>
            </a:r>
            <a:r>
              <a:rPr lang="en-US" dirty="0"/>
              <a:t> </a:t>
            </a:r>
            <a:r>
              <a:rPr lang="en-US" dirty="0" err="1"/>
              <a:t>grupos</a:t>
            </a:r>
            <a:r>
              <a:rPr lang="en-US" dirty="0"/>
              <a:t> de 5-6 </a:t>
            </a:r>
            <a:r>
              <a:rPr lang="en-US" dirty="0" err="1"/>
              <a:t>compañeros</a:t>
            </a:r>
            <a:r>
              <a:rPr lang="en-US" dirty="0"/>
              <a:t>/as.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endParaRPr lang="en-US"/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dirty="0"/>
              <a:t>2- </a:t>
            </a:r>
            <a:r>
              <a:rPr lang="en-US" dirty="0" err="1"/>
              <a:t>Accedemos</a:t>
            </a:r>
            <a:r>
              <a:rPr lang="en-US" dirty="0"/>
              <a:t> al Aula Virtual. </a:t>
            </a:r>
            <a:r>
              <a:rPr lang="en-US" dirty="0" err="1"/>
              <a:t>Pinchamos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el</a:t>
            </a:r>
            <a:r>
              <a:rPr lang="en-US" dirty="0"/>
              <a:t> </a:t>
            </a:r>
            <a:r>
              <a:rPr lang="en-US" dirty="0" err="1"/>
              <a:t>tema</a:t>
            </a:r>
            <a:r>
              <a:rPr lang="en-US" dirty="0"/>
              <a:t> 1 "La Crisis del </a:t>
            </a:r>
            <a:r>
              <a:rPr lang="en-US" dirty="0" err="1"/>
              <a:t>Antiguo</a:t>
            </a:r>
            <a:r>
              <a:rPr lang="en-US" dirty="0"/>
              <a:t> </a:t>
            </a:r>
            <a:r>
              <a:rPr lang="en-US" dirty="0" err="1"/>
              <a:t>Régimen</a:t>
            </a:r>
            <a:r>
              <a:rPr lang="en-US" dirty="0"/>
              <a:t>" y </a:t>
            </a:r>
            <a:r>
              <a:rPr lang="en-US" dirty="0" err="1"/>
              <a:t>abrimos</a:t>
            </a:r>
            <a:r>
              <a:rPr lang="en-US" dirty="0"/>
              <a:t> </a:t>
            </a:r>
            <a:r>
              <a:rPr lang="en-US" dirty="0" err="1"/>
              <a:t>el</a:t>
            </a:r>
            <a:r>
              <a:rPr lang="en-US" dirty="0"/>
              <a:t> </a:t>
            </a:r>
            <a:r>
              <a:rPr lang="en-US" dirty="0" err="1"/>
              <a:t>archivo</a:t>
            </a:r>
            <a:r>
              <a:rPr lang="en-US" dirty="0"/>
              <a:t> "</a:t>
            </a:r>
            <a:r>
              <a:rPr lang="en-US" dirty="0" err="1"/>
              <a:t>Instrucciones</a:t>
            </a:r>
            <a:r>
              <a:rPr lang="en-US" dirty="0"/>
              <a:t> Role Playing".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dirty="0"/>
              <a:t>3- </a:t>
            </a:r>
            <a:r>
              <a:rPr lang="en-US" dirty="0" err="1"/>
              <a:t>Descargamos</a:t>
            </a:r>
            <a:r>
              <a:rPr lang="en-US" dirty="0"/>
              <a:t> las </a:t>
            </a:r>
            <a:r>
              <a:rPr lang="en-US" dirty="0" err="1"/>
              <a:t>instrucciones</a:t>
            </a:r>
            <a:r>
              <a:rPr lang="en-US" dirty="0"/>
              <a:t> de la </a:t>
            </a:r>
            <a:r>
              <a:rPr lang="en-US" dirty="0" err="1"/>
              <a:t>delegación</a:t>
            </a:r>
            <a:r>
              <a:rPr lang="en-US" dirty="0"/>
              <a:t> que </a:t>
            </a:r>
            <a:r>
              <a:rPr lang="en-US" dirty="0" err="1"/>
              <a:t>nos</a:t>
            </a:r>
            <a:r>
              <a:rPr lang="en-US" dirty="0"/>
              <a:t> </a:t>
            </a:r>
            <a:r>
              <a:rPr lang="en-US" dirty="0" err="1"/>
              <a:t>haya</a:t>
            </a:r>
            <a:r>
              <a:rPr lang="en-US" dirty="0"/>
              <a:t> </a:t>
            </a:r>
            <a:r>
              <a:rPr lang="en-US" dirty="0" err="1"/>
              <a:t>tocado</a:t>
            </a:r>
            <a:r>
              <a:rPr lang="en-US" dirty="0"/>
              <a:t> y </a:t>
            </a:r>
            <a:r>
              <a:rPr lang="en-US" dirty="0" err="1"/>
              <a:t>empezamos</a:t>
            </a:r>
            <a:r>
              <a:rPr lang="en-US" dirty="0"/>
              <a:t> a </a:t>
            </a:r>
            <a:r>
              <a:rPr lang="en-US" dirty="0" err="1"/>
              <a:t>trabajar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el</a:t>
            </a:r>
            <a:r>
              <a:rPr lang="en-US" dirty="0"/>
              <a:t> debate </a:t>
            </a:r>
            <a:r>
              <a:rPr lang="en-US" dirty="0" err="1"/>
              <a:t>según</a:t>
            </a:r>
            <a:r>
              <a:rPr lang="en-US" dirty="0"/>
              <a:t> </a:t>
            </a:r>
            <a:r>
              <a:rPr lang="en-US" dirty="0" err="1"/>
              <a:t>los</a:t>
            </a:r>
            <a:r>
              <a:rPr lang="en-US" dirty="0"/>
              <a:t> </a:t>
            </a:r>
            <a:r>
              <a:rPr lang="en-US" dirty="0" err="1"/>
              <a:t>objetivos</a:t>
            </a:r>
            <a:r>
              <a:rPr lang="en-US" dirty="0"/>
              <a:t> que se </a:t>
            </a:r>
            <a:r>
              <a:rPr lang="en-US" dirty="0" err="1"/>
              <a:t>nos</a:t>
            </a:r>
            <a:r>
              <a:rPr lang="en-US" dirty="0"/>
              <a:t> ha </a:t>
            </a:r>
            <a:r>
              <a:rPr lang="en-US" dirty="0" err="1"/>
              <a:t>marcado</a:t>
            </a:r>
            <a:r>
              <a:rPr lang="en-US" dirty="0"/>
              <a:t>.</a:t>
            </a:r>
          </a:p>
        </p:txBody>
      </p:sp>
      <p:pic>
        <p:nvPicPr>
          <p:cNvPr id="4" name="Picture 1" descr="Un mosaico de formas geométricas multicolores">
            <a:extLst>
              <a:ext uri="{FF2B5EF4-FFF2-40B4-BE49-F238E27FC236}">
                <a16:creationId xmlns:a16="http://schemas.microsoft.com/office/drawing/2014/main" id="{D9FF9C44-567A-0A65-8777-AC476F31ACB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 l="32308" t="-60" r="21122"/>
          <a:stretch/>
        </p:blipFill>
        <p:spPr>
          <a:xfrm>
            <a:off x="7731782" y="-4089"/>
            <a:ext cx="4466855" cy="6862090"/>
          </a:xfrm>
          <a:custGeom>
            <a:avLst/>
            <a:gdLst/>
            <a:ahLst/>
            <a:cxnLst/>
            <a:rect l="l" t="t" r="r" b="b"/>
            <a:pathLst>
              <a:path w="7557379" h="6858000">
                <a:moveTo>
                  <a:pt x="62130" y="0"/>
                </a:moveTo>
                <a:lnTo>
                  <a:pt x="7557379" y="0"/>
                </a:lnTo>
                <a:lnTo>
                  <a:pt x="7557379" y="6858000"/>
                </a:lnTo>
                <a:lnTo>
                  <a:pt x="0" y="6858000"/>
                </a:lnTo>
                <a:lnTo>
                  <a:pt x="0" y="6857999"/>
                </a:lnTo>
                <a:lnTo>
                  <a:pt x="736812" y="6857999"/>
                </a:lnTo>
                <a:lnTo>
                  <a:pt x="6722464" y="3"/>
                </a:lnTo>
                <a:lnTo>
                  <a:pt x="7041779" y="1"/>
                </a:lnTo>
                <a:lnTo>
                  <a:pt x="62130" y="1"/>
                </a:lnTo>
                <a:close/>
              </a:path>
            </a:pathLst>
          </a:custGeom>
        </p:spPr>
      </p:pic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6D6B3702-19B7-471C-974D-4A163151E0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76547" y="0"/>
            <a:ext cx="6812757" cy="6858000"/>
          </a:xfrm>
          <a:custGeom>
            <a:avLst/>
            <a:gdLst>
              <a:gd name="connsiteX0" fmla="*/ 6010592 w 6899617"/>
              <a:gd name="connsiteY0" fmla="*/ 0 h 6858000"/>
              <a:gd name="connsiteX1" fmla="*/ 6899617 w 6899617"/>
              <a:gd name="connsiteY1" fmla="*/ 0 h 6858000"/>
              <a:gd name="connsiteX2" fmla="*/ 6899617 w 6899617"/>
              <a:gd name="connsiteY2" fmla="*/ 1529274 h 6858000"/>
              <a:gd name="connsiteX3" fmla="*/ 2229334 w 6899617"/>
              <a:gd name="connsiteY3" fmla="*/ 6858000 h 6858000"/>
              <a:gd name="connsiteX4" fmla="*/ 0 w 6899617"/>
              <a:gd name="connsiteY4" fmla="*/ 6858000 h 6858000"/>
              <a:gd name="connsiteX0" fmla="*/ 5966258 w 6855283"/>
              <a:gd name="connsiteY0" fmla="*/ 0 h 6858000"/>
              <a:gd name="connsiteX1" fmla="*/ 6855283 w 6855283"/>
              <a:gd name="connsiteY1" fmla="*/ 0 h 6858000"/>
              <a:gd name="connsiteX2" fmla="*/ 6855283 w 6855283"/>
              <a:gd name="connsiteY2" fmla="*/ 1529274 h 6858000"/>
              <a:gd name="connsiteX3" fmla="*/ 2185000 w 6855283"/>
              <a:gd name="connsiteY3" fmla="*/ 6858000 h 6858000"/>
              <a:gd name="connsiteX4" fmla="*/ 0 w 6855283"/>
              <a:gd name="connsiteY4" fmla="*/ 6858000 h 6858000"/>
              <a:gd name="connsiteX5" fmla="*/ 5966258 w 6855283"/>
              <a:gd name="connsiteY5" fmla="*/ 0 h 6858000"/>
              <a:gd name="connsiteX0" fmla="*/ 5966258 w 6855283"/>
              <a:gd name="connsiteY0" fmla="*/ 0 h 6858000"/>
              <a:gd name="connsiteX1" fmla="*/ 6810948 w 6855283"/>
              <a:gd name="connsiteY1" fmla="*/ 0 h 6858000"/>
              <a:gd name="connsiteX2" fmla="*/ 6855283 w 6855283"/>
              <a:gd name="connsiteY2" fmla="*/ 1529274 h 6858000"/>
              <a:gd name="connsiteX3" fmla="*/ 2185000 w 6855283"/>
              <a:gd name="connsiteY3" fmla="*/ 6858000 h 6858000"/>
              <a:gd name="connsiteX4" fmla="*/ 0 w 6855283"/>
              <a:gd name="connsiteY4" fmla="*/ 6858000 h 6858000"/>
              <a:gd name="connsiteX5" fmla="*/ 5966258 w 6855283"/>
              <a:gd name="connsiteY5" fmla="*/ 0 h 6858000"/>
              <a:gd name="connsiteX0" fmla="*/ 5966258 w 6810948"/>
              <a:gd name="connsiteY0" fmla="*/ 0 h 6858000"/>
              <a:gd name="connsiteX1" fmla="*/ 6810948 w 6810948"/>
              <a:gd name="connsiteY1" fmla="*/ 0 h 6858000"/>
              <a:gd name="connsiteX2" fmla="*/ 6799865 w 6810948"/>
              <a:gd name="connsiteY2" fmla="*/ 1562525 h 6858000"/>
              <a:gd name="connsiteX3" fmla="*/ 2185000 w 6810948"/>
              <a:gd name="connsiteY3" fmla="*/ 6858000 h 6858000"/>
              <a:gd name="connsiteX4" fmla="*/ 0 w 6810948"/>
              <a:gd name="connsiteY4" fmla="*/ 6858000 h 6858000"/>
              <a:gd name="connsiteX5" fmla="*/ 5966258 w 6810948"/>
              <a:gd name="connsiteY5" fmla="*/ 0 h 6858000"/>
              <a:gd name="connsiteX0" fmla="*/ 5966258 w 6810948"/>
              <a:gd name="connsiteY0" fmla="*/ 0 h 6858000"/>
              <a:gd name="connsiteX1" fmla="*/ 6810948 w 6810948"/>
              <a:gd name="connsiteY1" fmla="*/ 0 h 6858000"/>
              <a:gd name="connsiteX2" fmla="*/ 6799865 w 6810948"/>
              <a:gd name="connsiteY2" fmla="*/ 1551442 h 6858000"/>
              <a:gd name="connsiteX3" fmla="*/ 2185000 w 6810948"/>
              <a:gd name="connsiteY3" fmla="*/ 6858000 h 6858000"/>
              <a:gd name="connsiteX4" fmla="*/ 0 w 6810948"/>
              <a:gd name="connsiteY4" fmla="*/ 6858000 h 6858000"/>
              <a:gd name="connsiteX5" fmla="*/ 5966258 w 6810948"/>
              <a:gd name="connsiteY5" fmla="*/ 0 h 6858000"/>
              <a:gd name="connsiteX0" fmla="*/ 5966258 w 6812757"/>
              <a:gd name="connsiteY0" fmla="*/ 0 h 6858000"/>
              <a:gd name="connsiteX1" fmla="*/ 6810948 w 6812757"/>
              <a:gd name="connsiteY1" fmla="*/ 0 h 6858000"/>
              <a:gd name="connsiteX2" fmla="*/ 6811779 w 6812757"/>
              <a:gd name="connsiteY2" fmla="*/ 1527614 h 6858000"/>
              <a:gd name="connsiteX3" fmla="*/ 2185000 w 6812757"/>
              <a:gd name="connsiteY3" fmla="*/ 6858000 h 6858000"/>
              <a:gd name="connsiteX4" fmla="*/ 0 w 6812757"/>
              <a:gd name="connsiteY4" fmla="*/ 6858000 h 6858000"/>
              <a:gd name="connsiteX5" fmla="*/ 5966258 w 6812757"/>
              <a:gd name="connsiteY5" fmla="*/ 0 h 6858000"/>
              <a:gd name="connsiteX0" fmla="*/ 5966258 w 6812757"/>
              <a:gd name="connsiteY0" fmla="*/ 0 h 6858000"/>
              <a:gd name="connsiteX1" fmla="*/ 6810948 w 6812757"/>
              <a:gd name="connsiteY1" fmla="*/ 0 h 6858000"/>
              <a:gd name="connsiteX2" fmla="*/ 6811779 w 6812757"/>
              <a:gd name="connsiteY2" fmla="*/ 1527614 h 6858000"/>
              <a:gd name="connsiteX3" fmla="*/ 2185000 w 6812757"/>
              <a:gd name="connsiteY3" fmla="*/ 6858000 h 6858000"/>
              <a:gd name="connsiteX4" fmla="*/ 0 w 6812757"/>
              <a:gd name="connsiteY4" fmla="*/ 6858000 h 6858000"/>
              <a:gd name="connsiteX5" fmla="*/ 5966258 w 6812757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12757" h="6858000">
                <a:moveTo>
                  <a:pt x="5966258" y="0"/>
                </a:moveTo>
                <a:lnTo>
                  <a:pt x="6810948" y="0"/>
                </a:lnTo>
                <a:cubicBezTo>
                  <a:pt x="6807254" y="520842"/>
                  <a:pt x="6815473" y="1006772"/>
                  <a:pt x="6811779" y="1527614"/>
                </a:cubicBezTo>
                <a:lnTo>
                  <a:pt x="2185000" y="6858000"/>
                </a:lnTo>
                <a:lnTo>
                  <a:pt x="0" y="6858000"/>
                </a:lnTo>
                <a:lnTo>
                  <a:pt x="5966258" y="0"/>
                </a:lnTo>
                <a:close/>
              </a:path>
            </a:pathLst>
          </a:custGeom>
          <a:solidFill>
            <a:schemeClr val="bg2">
              <a:alpha val="6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50D86B0D-0E25-49AC-8123-2522E0A769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33837" y="6172200"/>
            <a:ext cx="976063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6273178"/>
      </p:ext>
    </p:extLst>
  </p:cSld>
  <p:clrMapOvr>
    <a:masterClrMapping/>
  </p:clrMapOvr>
</p:sld>
</file>

<file path=ppt/theme/theme1.xml><?xml version="1.0" encoding="utf-8"?>
<a:theme xmlns:a="http://schemas.openxmlformats.org/drawingml/2006/main" name="RegattaVTI">
  <a:themeElements>
    <a:clrScheme name="Regatta Yellow">
      <a:dk1>
        <a:sysClr val="windowText" lastClr="000000"/>
      </a:dk1>
      <a:lt1>
        <a:sysClr val="window" lastClr="FFFFFF"/>
      </a:lt1>
      <a:dk2>
        <a:srgbClr val="181C30"/>
      </a:dk2>
      <a:lt2>
        <a:srgbClr val="C8E1F4"/>
      </a:lt2>
      <a:accent1>
        <a:srgbClr val="217ED3"/>
      </a:accent1>
      <a:accent2>
        <a:srgbClr val="B92525"/>
      </a:accent2>
      <a:accent3>
        <a:srgbClr val="18558C"/>
      </a:accent3>
      <a:accent4>
        <a:srgbClr val="1D8B35"/>
      </a:accent4>
      <a:accent5>
        <a:srgbClr val="EA75AA"/>
      </a:accent5>
      <a:accent6>
        <a:srgbClr val="F5A700"/>
      </a:accent6>
      <a:hlink>
        <a:srgbClr val="DB0000"/>
      </a:hlink>
      <a:folHlink>
        <a:srgbClr val="066BB6"/>
      </a:folHlink>
    </a:clrScheme>
    <a:fontScheme name="Walbaum Display">
      <a:majorFont>
        <a:latin typeface="Walbaum Display"/>
        <a:ea typeface=""/>
        <a:cs typeface=""/>
      </a:majorFont>
      <a:minorFont>
        <a:latin typeface="Walbaum Display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gattaVTI" id="{FFC3BCE5-6357-41D1-8E67-3F85B69D7E86}" vid="{893A6374-FE17-48E5-8B62-678C1B11AA1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Panorámica</PresentationFormat>
  <Paragraphs>0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RegattaVTI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/>
  <cp:lastModifiedBy/>
  <cp:revision>33</cp:revision>
  <dcterms:created xsi:type="dcterms:W3CDTF">2023-11-12T12:27:45Z</dcterms:created>
  <dcterms:modified xsi:type="dcterms:W3CDTF">2023-11-12T12:31:51Z</dcterms:modified>
</cp:coreProperties>
</file>