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57CD88F-2706-DB6C-8428-148897698E74}" v="201" dt="2023-05-22T15:35:19.56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5756FB-E05E-443F-88A1-CFC9063899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84727" y="1597961"/>
            <a:ext cx="9144000" cy="3162300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5DA97A-281B-4A77-9D2C-C5E6A860E6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84727" y="4902488"/>
            <a:ext cx="9144000" cy="985075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FD7BAE-E194-4223-BB4E-5E487863F5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5/22/2023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21F6C9-7279-4DF8-9462-3EFEFA03F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457072-0A38-49AD-8D0D-0E42DD488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83540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489E81-5CFF-4A28-B9C8-5D54E51DF2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58A4CC8-DCB0-4E94-98A7-236E3D1866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D1F802-21C2-44B2-A419-55469D8265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5/22/2023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BDB709-08FF-4C4A-8670-4CCA9146F9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395375-1CC8-4950-8439-877451C42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035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CE8BDF0-A155-454D-B3E2-AD15D0905A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073242" y="827313"/>
            <a:ext cx="2280557" cy="5061857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244E0D-96EC-4B35-BA5C-5DAFCC7281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827313"/>
            <a:ext cx="8115300" cy="5061857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3ADC4E-9FB1-439F-B0FB-47F47B3421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5/22/2023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7EE406-061A-4440-BA75-3B684FC84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6D93CF-F5F3-4897-A51E-47D577FDD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2032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398199-C6CF-4DFF-A750-435F06CC74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F2D5EB-F993-411F-9DBA-971321FC00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A5D216-27F9-4078-8349-ABC9F614A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5/22/2023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84F8A8-FBA7-4F25-ADEA-AF346495DE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4609F8-5897-4724-8FA6-3EFDE8F2D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75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6C0F0C-7BA8-490D-B4C9-CCE145DCD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726" y="1709738"/>
            <a:ext cx="9143999" cy="3050523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290E61-B837-4BE4-9BC7-6AF706BCCA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84726" y="4902488"/>
            <a:ext cx="9143999" cy="98507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52E15F-E46D-44C6-9FB9-07B0BC545A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5/22/2023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BF6955-3667-4857-B35A-9E12F79886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14B309-D15E-4FA1-9B8D-8C1F3B56C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5172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219AB-91F9-4F80-9B5D-2E6FE925F0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19F334-D0CF-4DFD-BAA9-3ECD639B1F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77362" y="2227809"/>
            <a:ext cx="4942438" cy="394915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5E0B5D-4613-4DA7-BA20-58B19BE8A4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227809"/>
            <a:ext cx="4855265" cy="394915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F311AB-0603-424D-BC42-0CEAB3562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5/22/2023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3AA2AC-0C5F-4835-BE47-D780C29890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6C54C0-DFDA-4778-9EE8-5E5C30E054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9305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9F3603-5B09-4916-8324-A6BDAB4E0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726" y="365125"/>
            <a:ext cx="9942739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74073C-C15B-4218-9B84-6758955176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84725" y="1681163"/>
            <a:ext cx="491285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116D27-36F6-440B-A9BE-8B9499047C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84726" y="2505075"/>
            <a:ext cx="4912849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C12010D-7AC4-4A70-A211-6A29274119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485526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6AE85B5-3350-49A4-86A1-E5DAED4916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4855265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A73E874-D08B-4D81-B82D-5DF242E4A1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5/22/2023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E174067-0FFA-41C3-A3A6-E8907CC32D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7947985-FBC0-4118-8877-2E327F637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0414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CE0282-3DE7-4AB9-83AC-AFEDD22AF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1A7436C-706A-443F-86CD-4444C8281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5/22/2023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B53292-7EA5-45D0-957F-636A44FC06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76F59D-34BB-462C-B506-040B9E982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23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BE55245-AB52-41B4-9B28-55E6527DA2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5/22/2023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73B8AE-58B0-4FDF-8430-9D8D3DD53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9E4D91-8619-43C1-841B-B5F47DE017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2789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5DA660-DF93-4947-B93F-BF118D3B5F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727" y="457200"/>
            <a:ext cx="368729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F0292E-B3E1-4FD6-A7FA-C165BAC21C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5844277" cy="487362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FB0ECC-817B-4A71-AFB5-FC60A2BC3A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84727" y="2253343"/>
            <a:ext cx="3687298" cy="361564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788E0B-6135-4F59-A35A-2CA1A8BA4E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5/22/2023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0DEF36-4037-4E6D-988F-CC8E3F11C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5C0D2D-D878-4723-A002-5A601EFB4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6433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5C59D5-B8A1-4C9C-A61F-E082A44330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727" y="720433"/>
            <a:ext cx="3687298" cy="1587337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CB4F5F-E6E7-45C3-B35C-80F81FB1A5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5827712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633AB7-4F8E-4A9F-AC15-89E6A6E003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84727" y="2449286"/>
            <a:ext cx="3687298" cy="341970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74B526-866D-4E11-A7F9-081BD4EDF4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5/22/2023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758BF8-E962-4367-8495-62438FDD4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C20AE1-C97D-4E6C-9DB2-B2904C2CF2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895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AE192E3E-68A9-4F36-936C-1C8D0B9EF132}"/>
              </a:ext>
            </a:extLst>
          </p:cNvPr>
          <p:cNvSpPr/>
          <p:nvPr/>
        </p:nvSpPr>
        <p:spPr>
          <a:xfrm>
            <a:off x="8803792" y="3455896"/>
            <a:ext cx="3388208" cy="3406341"/>
          </a:xfrm>
          <a:custGeom>
            <a:avLst/>
            <a:gdLst>
              <a:gd name="connsiteX0" fmla="*/ 3388058 w 3388208"/>
              <a:gd name="connsiteY0" fmla="*/ 0 h 3406341"/>
              <a:gd name="connsiteX1" fmla="*/ 3388208 w 3388208"/>
              <a:gd name="connsiteY1" fmla="*/ 0 h 3406341"/>
              <a:gd name="connsiteX2" fmla="*/ 3388208 w 3388208"/>
              <a:gd name="connsiteY2" fmla="*/ 3406341 h 3406341"/>
              <a:gd name="connsiteX3" fmla="*/ 0 w 3388208"/>
              <a:gd name="connsiteY3" fmla="*/ 3406341 h 3406341"/>
              <a:gd name="connsiteX4" fmla="*/ 79006 w 3388208"/>
              <a:gd name="connsiteY4" fmla="*/ 3404386 h 3406341"/>
              <a:gd name="connsiteX5" fmla="*/ 3383947 w 3388208"/>
              <a:gd name="connsiteY5" fmla="*/ 164274 h 3406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88208" h="3406341">
                <a:moveTo>
                  <a:pt x="3388058" y="0"/>
                </a:moveTo>
                <a:lnTo>
                  <a:pt x="3388208" y="0"/>
                </a:lnTo>
                <a:lnTo>
                  <a:pt x="3388208" y="3406341"/>
                </a:lnTo>
                <a:lnTo>
                  <a:pt x="0" y="3406341"/>
                </a:lnTo>
                <a:lnTo>
                  <a:pt x="79006" y="3404386"/>
                </a:lnTo>
                <a:cubicBezTo>
                  <a:pt x="1864742" y="3315784"/>
                  <a:pt x="3296223" y="1912901"/>
                  <a:pt x="3383947" y="16427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F214EB0-7E6D-4536-9350-5CB688B56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7362" y="720434"/>
            <a:ext cx="9950103" cy="15073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F5455E-4725-4924-BF7D-2E1FC9E391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77362" y="2427316"/>
            <a:ext cx="9950103" cy="35135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CAD9D9-1A1D-4438-9F3D-E5E58FD72F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243751" y="6356350"/>
            <a:ext cx="2296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8C28A28C-4C6A-46EA-90C0-4EE0B89CC5C7}" type="datetimeFigureOut">
              <a:rPr lang="en-US" smtClean="0"/>
              <a:pPr/>
              <a:t>5/22/2023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80A827-D7BF-4CA4-8C29-5AE54ADA47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1610380" y="1926575"/>
            <a:ext cx="383035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717188-1DE1-4DA5-8161-21179E4ADE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40355" y="6356350"/>
            <a:ext cx="410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5DEF7F31-0B8A-474A-B86C-91F381754329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131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79" r:id="rId6"/>
    <p:sldLayoutId id="2147483675" r:id="rId7"/>
    <p:sldLayoutId id="2147483676" r:id="rId8"/>
    <p:sldLayoutId id="2147483677" r:id="rId9"/>
    <p:sldLayoutId id="2147483678" r:id="rId10"/>
    <p:sldLayoutId id="2147483680" r:id="rId11"/>
  </p:sldLayoutIdLst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sz="3200" b="1" kern="120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274320" indent="0" algn="l" defTabSz="914400" rtl="0" eaLnBrk="1" latinLnBrk="0" hangingPunct="1">
        <a:lnSpc>
          <a:spcPct val="120000"/>
        </a:lnSpc>
        <a:spcBef>
          <a:spcPts val="500"/>
        </a:spcBef>
        <a:buFontTx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0" algn="l" defTabSz="914400" rtl="0" eaLnBrk="1" latinLnBrk="0" hangingPunct="1">
        <a:lnSpc>
          <a:spcPct val="120000"/>
        </a:lnSpc>
        <a:spcBef>
          <a:spcPts val="500"/>
        </a:spcBef>
        <a:buFontTx/>
        <a:buNone/>
        <a:defRPr sz="12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82296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A02194C-5C32-4FF0-898E-D9B65F71BB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93974" y="301735"/>
            <a:ext cx="4513814" cy="5585829"/>
          </a:xfrm>
        </p:spPr>
        <p:txBody>
          <a:bodyPr anchor="b">
            <a:normAutofit fontScale="62500" lnSpcReduction="20000"/>
          </a:bodyPr>
          <a:lstStyle/>
          <a:p>
            <a:pPr algn="ctr"/>
            <a:r>
              <a:rPr lang="es-ES" sz="2800" b="1" u="sng" dirty="0"/>
              <a:t>INSTRUCCIONES:</a:t>
            </a:r>
            <a:endParaRPr lang="es-ES" dirty="0"/>
          </a:p>
          <a:p>
            <a:endParaRPr lang="es-ES" sz="2800" b="1" u="sng" dirty="0"/>
          </a:p>
          <a:p>
            <a:r>
              <a:rPr lang="es-ES" sz="2800" b="1" dirty="0">
                <a:solidFill>
                  <a:schemeClr val="accent1"/>
                </a:solidFill>
                <a:latin typeface="Georgia Pro"/>
              </a:rPr>
              <a:t>1.-TIENES QUE IR REALIZANDO LAS ACTIVIDADES EN ORDEN Y COMPROBANDO QUE LO HAS HECHO BIEN ANTES DE PASAR A LA SIGUIENTE.</a:t>
            </a:r>
          </a:p>
          <a:p>
            <a:r>
              <a:rPr lang="es-ES" sz="2800" b="1" dirty="0">
                <a:solidFill>
                  <a:srgbClr val="00B0F0"/>
                </a:solidFill>
                <a:latin typeface="Georgia Pro"/>
              </a:rPr>
              <a:t>2.-ES OBLIGATORIO HACERLAS TODAS.</a:t>
            </a:r>
          </a:p>
          <a:p>
            <a:r>
              <a:rPr lang="es-ES" sz="28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Georgia Pro"/>
              </a:rPr>
              <a:t>3.-PUEDES USAR UNA HOJA PARA IR COMPROBANDO LAS OPERACIONES.</a:t>
            </a:r>
          </a:p>
          <a:p>
            <a:r>
              <a:rPr lang="es-ES" sz="28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Georgia Pro"/>
              </a:rPr>
              <a:t>4.-DISFRUTA EN LA ACTTIVIDAD. NO SE TRATA DE HACERLO EL PRIMERO , SINO DE SABER HACERLO</a:t>
            </a:r>
          </a:p>
          <a:p>
            <a:endParaRPr lang="es-ES" sz="2800" b="1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71776ED6-F0C9-44DC-8CB5-8EC765E628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24097" y="0"/>
            <a:ext cx="6967702" cy="6858000"/>
          </a:xfrm>
          <a:custGeom>
            <a:avLst/>
            <a:gdLst>
              <a:gd name="connsiteX0" fmla="*/ 0 w 6967702"/>
              <a:gd name="connsiteY0" fmla="*/ 0 h 6858000"/>
              <a:gd name="connsiteX1" fmla="*/ 6967702 w 6967702"/>
              <a:gd name="connsiteY1" fmla="*/ 0 h 6858000"/>
              <a:gd name="connsiteX2" fmla="*/ 6609336 w 6967702"/>
              <a:gd name="connsiteY2" fmla="*/ 8919 h 6858000"/>
              <a:gd name="connsiteX3" fmla="*/ 0 w 696770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67702" h="6858000">
                <a:moveTo>
                  <a:pt x="0" y="0"/>
                </a:moveTo>
                <a:lnTo>
                  <a:pt x="6967702" y="0"/>
                </a:lnTo>
                <a:lnTo>
                  <a:pt x="6609336" y="8919"/>
                </a:lnTo>
                <a:cubicBezTo>
                  <a:pt x="2927707" y="192598"/>
                  <a:pt x="0" y="3188792"/>
                  <a:pt x="0" y="685800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1" descr="Puzles en figuras de plástico">
            <a:extLst>
              <a:ext uri="{FF2B5EF4-FFF2-40B4-BE49-F238E27FC236}">
                <a16:creationId xmlns:a16="http://schemas.microsoft.com/office/drawing/2014/main" id="{79A6A3E5-436B-DA31-B17F-43745F3F31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773" r="12932" b="4"/>
          <a:stretch/>
        </p:blipFill>
        <p:spPr>
          <a:xfrm>
            <a:off x="5224099" y="2"/>
            <a:ext cx="6967903" cy="6858005"/>
          </a:xfrm>
          <a:custGeom>
            <a:avLst/>
            <a:gdLst/>
            <a:ahLst/>
            <a:cxnLst/>
            <a:rect l="l" t="t" r="r" b="b"/>
            <a:pathLst>
              <a:path w="6967903" h="6858005">
                <a:moveTo>
                  <a:pt x="6967903" y="0"/>
                </a:moveTo>
                <a:lnTo>
                  <a:pt x="6967903" y="6858005"/>
                </a:lnTo>
                <a:lnTo>
                  <a:pt x="0" y="6858005"/>
                </a:lnTo>
                <a:cubicBezTo>
                  <a:pt x="0" y="3070435"/>
                  <a:pt x="3119637" y="0"/>
                  <a:pt x="6967903" y="0"/>
                </a:cubicBezTo>
                <a:close/>
              </a:path>
            </a:pathLst>
          </a:cu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0BFBB28-9C3D-FF6A-1AB3-DDF974010592}"/>
              </a:ext>
            </a:extLst>
          </p:cNvPr>
          <p:cNvSpPr txBox="1"/>
          <p:nvPr/>
        </p:nvSpPr>
        <p:spPr>
          <a:xfrm>
            <a:off x="5668705" y="299049"/>
            <a:ext cx="274320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2400" b="1" dirty="0">
                <a:solidFill>
                  <a:schemeClr val="bg1"/>
                </a:solidFill>
              </a:rPr>
              <a:t>5º PRIMARIA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E58C72A-9F24-2FB0-BE0D-1F94FF92224C}"/>
              </a:ext>
            </a:extLst>
          </p:cNvPr>
          <p:cNvSpPr txBox="1"/>
          <p:nvPr/>
        </p:nvSpPr>
        <p:spPr>
          <a:xfrm>
            <a:off x="609600" y="6363418"/>
            <a:ext cx="383587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dirty="0" err="1"/>
              <a:t>Mª</a:t>
            </a:r>
            <a:r>
              <a:rPr lang="es-ES" dirty="0"/>
              <a:t> Victoria Arteaga Jiménez</a:t>
            </a:r>
          </a:p>
        </p:txBody>
      </p:sp>
      <p:pic>
        <p:nvPicPr>
          <p:cNvPr id="7" name="Imagen 8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1F03C817-EA94-A803-C74A-FBFF8406BB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3608" y="5204155"/>
            <a:ext cx="1337993" cy="1337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theme/theme1.xml><?xml version="1.0" encoding="utf-8"?>
<a:theme xmlns:a="http://schemas.openxmlformats.org/drawingml/2006/main" name="BlocksVTI">
  <a:themeElements>
    <a:clrScheme name="AnalogousFromDarkSeedLeftStep">
      <a:dk1>
        <a:srgbClr val="000000"/>
      </a:dk1>
      <a:lt1>
        <a:srgbClr val="FFFFFF"/>
      </a:lt1>
      <a:dk2>
        <a:srgbClr val="1E301B"/>
      </a:dk2>
      <a:lt2>
        <a:srgbClr val="F1F0F3"/>
      </a:lt2>
      <a:accent1>
        <a:srgbClr val="85AE23"/>
      </a:accent1>
      <a:accent2>
        <a:srgbClr val="B4A118"/>
      </a:accent2>
      <a:accent3>
        <a:srgbClr val="E2802D"/>
      </a:accent3>
      <a:accent4>
        <a:srgbClr val="D1231C"/>
      </a:accent4>
      <a:accent5>
        <a:srgbClr val="E22D71"/>
      </a:accent5>
      <a:accent6>
        <a:srgbClr val="D11CAB"/>
      </a:accent6>
      <a:hlink>
        <a:srgbClr val="C34D66"/>
      </a:hlink>
      <a:folHlink>
        <a:srgbClr val="7F7F7F"/>
      </a:folHlink>
    </a:clrScheme>
    <a:fontScheme name="Avenir">
      <a:majorFont>
        <a:latin typeface="Avenir Next LT Pro"/>
        <a:ea typeface=""/>
        <a:cs typeface=""/>
      </a:majorFont>
      <a:minorFont>
        <a:latin typeface="Avenir Next LT Pr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ocksVTI" id="{31656FE6-20D8-4105-85EA-706EC9332BE9}" vid="{039DFFC9-9B25-4063-9235-B287A446F50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BlocksVTI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/>
  <cp:revision>53</cp:revision>
  <dcterms:created xsi:type="dcterms:W3CDTF">2023-05-22T15:23:25Z</dcterms:created>
  <dcterms:modified xsi:type="dcterms:W3CDTF">2023-05-22T15:40:08Z</dcterms:modified>
</cp:coreProperties>
</file>