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7CD88F-2706-DB6C-8428-148897698E74}" v="201" dt="2023-05-22T15:35:19.5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7" y="1597961"/>
            <a:ext cx="9144000" cy="31623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7" y="4902488"/>
            <a:ext cx="9144000" cy="985075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5/22/2023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354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3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73242" y="827313"/>
            <a:ext cx="2280557" cy="506185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27313"/>
            <a:ext cx="8115300" cy="506185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0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5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1709738"/>
            <a:ext cx="9143999" cy="3050523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6" y="4902488"/>
            <a:ext cx="9143999" cy="985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1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362" y="2227809"/>
            <a:ext cx="4942438" cy="3949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27809"/>
            <a:ext cx="4855265" cy="394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0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365125"/>
            <a:ext cx="994273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5" y="1681163"/>
            <a:ext cx="4912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726" y="2505075"/>
            <a:ext cx="4912849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8552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8552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41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78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457200"/>
            <a:ext cx="368729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844277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253343"/>
            <a:ext cx="3687298" cy="361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43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720433"/>
            <a:ext cx="3687298" cy="15873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8277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449286"/>
            <a:ext cx="3687298" cy="3419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95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E192E3E-68A9-4F36-936C-1C8D0B9EF132}"/>
              </a:ext>
            </a:extLst>
          </p:cNvPr>
          <p:cNvSpPr/>
          <p:nvPr/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5073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7362" y="2427316"/>
            <a:ext cx="9950103" cy="3513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3751" y="6356350"/>
            <a:ext cx="2296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8C28A28C-4C6A-46EA-90C0-4EE0B89CC5C7}" type="datetimeFigureOut">
              <a:rPr lang="en-US" smtClean="0"/>
              <a:pPr/>
              <a:t>5/22/2023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610380" y="1926575"/>
            <a:ext cx="38303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355" y="6356350"/>
            <a:ext cx="410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3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02194C-5C32-4FF0-898E-D9B65F71B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3974" y="301735"/>
            <a:ext cx="4513814" cy="5585829"/>
          </a:xfrm>
        </p:spPr>
        <p:txBody>
          <a:bodyPr anchor="b">
            <a:normAutofit fontScale="62500" lnSpcReduction="20000"/>
          </a:bodyPr>
          <a:lstStyle/>
          <a:p>
            <a:pPr algn="ctr"/>
            <a:r>
              <a:rPr lang="es-ES" sz="2800" b="1" u="sng" dirty="0"/>
              <a:t>INSTRUCCIONES:</a:t>
            </a:r>
            <a:endParaRPr lang="es-ES" dirty="0"/>
          </a:p>
          <a:p>
            <a:endParaRPr lang="es-ES" sz="2800" b="1" u="sng" dirty="0"/>
          </a:p>
          <a:p>
            <a:r>
              <a:rPr lang="es-ES" sz="2800" b="1" dirty="0">
                <a:solidFill>
                  <a:schemeClr val="accent1"/>
                </a:solidFill>
                <a:latin typeface="Georgia Pro"/>
              </a:rPr>
              <a:t>1.-TIENES QUE IR REALIZANDO LAS ACTIVIDADES EN ORDEN Y COMPROBANDO QUE LO HAS HECHO BIEN ANTES DE PASAR A LA SIGUIENTE.</a:t>
            </a:r>
          </a:p>
          <a:p>
            <a:r>
              <a:rPr lang="es-ES" sz="2800" b="1" dirty="0">
                <a:solidFill>
                  <a:srgbClr val="00B0F0"/>
                </a:solidFill>
                <a:latin typeface="Georgia Pro"/>
              </a:rPr>
              <a:t>2.-ES OBLIGATORIO HACERLAS TODAS.</a:t>
            </a:r>
          </a:p>
          <a:p>
            <a:r>
              <a:rPr lang="es-ES" sz="28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Georgia Pro"/>
              </a:rPr>
              <a:t>3.-PUEDES USAR UNA HOJA PARA IR COMPROBANDO LAS OPERACIONES.</a:t>
            </a:r>
          </a:p>
          <a:p>
            <a:r>
              <a:rPr lang="es-ES" sz="28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eorgia Pro"/>
              </a:rPr>
              <a:t>4.-DISFRUTA EN LA ACTTIVIDAD. NO SE TRATA DE HACERLO EL PRIMERO , SINO DE SABER HACERLO</a:t>
            </a:r>
          </a:p>
          <a:p>
            <a:endParaRPr lang="es-ES" sz="2800" b="1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1776ED6-F0C9-44DC-8CB5-8EC765E62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4097" y="0"/>
            <a:ext cx="6967702" cy="6858000"/>
          </a:xfrm>
          <a:custGeom>
            <a:avLst/>
            <a:gdLst>
              <a:gd name="connsiteX0" fmla="*/ 0 w 6967702"/>
              <a:gd name="connsiteY0" fmla="*/ 0 h 6858000"/>
              <a:gd name="connsiteX1" fmla="*/ 6967702 w 6967702"/>
              <a:gd name="connsiteY1" fmla="*/ 0 h 6858000"/>
              <a:gd name="connsiteX2" fmla="*/ 6609336 w 6967702"/>
              <a:gd name="connsiteY2" fmla="*/ 8919 h 6858000"/>
              <a:gd name="connsiteX3" fmla="*/ 0 w 696770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67702" h="6858000">
                <a:moveTo>
                  <a:pt x="0" y="0"/>
                </a:moveTo>
                <a:lnTo>
                  <a:pt x="6967702" y="0"/>
                </a:lnTo>
                <a:lnTo>
                  <a:pt x="6609336" y="8919"/>
                </a:lnTo>
                <a:cubicBezTo>
                  <a:pt x="2927707" y="192598"/>
                  <a:pt x="0" y="3188792"/>
                  <a:pt x="0" y="6858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1" descr="Puzles en figuras de plástico">
            <a:extLst>
              <a:ext uri="{FF2B5EF4-FFF2-40B4-BE49-F238E27FC236}">
                <a16:creationId xmlns:a16="http://schemas.microsoft.com/office/drawing/2014/main" id="{79A6A3E5-436B-DA31-B17F-43745F3F31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773" r="12932" b="4"/>
          <a:stretch/>
        </p:blipFill>
        <p:spPr>
          <a:xfrm>
            <a:off x="5224099" y="2"/>
            <a:ext cx="6967903" cy="6858005"/>
          </a:xfrm>
          <a:custGeom>
            <a:avLst/>
            <a:gdLst/>
            <a:ahLst/>
            <a:cxnLst/>
            <a:rect l="l" t="t" r="r" b="b"/>
            <a:pathLst>
              <a:path w="6967903" h="6858005">
                <a:moveTo>
                  <a:pt x="6967903" y="0"/>
                </a:moveTo>
                <a:lnTo>
                  <a:pt x="6967903" y="6858005"/>
                </a:lnTo>
                <a:lnTo>
                  <a:pt x="0" y="6858005"/>
                </a:lnTo>
                <a:cubicBezTo>
                  <a:pt x="0" y="3070435"/>
                  <a:pt x="3119637" y="0"/>
                  <a:pt x="6967903" y="0"/>
                </a:cubicBezTo>
                <a:close/>
              </a:path>
            </a:pathLst>
          </a:cu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0BFBB28-9C3D-FF6A-1AB3-DDF974010592}"/>
              </a:ext>
            </a:extLst>
          </p:cNvPr>
          <p:cNvSpPr txBox="1"/>
          <p:nvPr/>
        </p:nvSpPr>
        <p:spPr>
          <a:xfrm>
            <a:off x="5668705" y="299049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400" b="1" dirty="0">
                <a:solidFill>
                  <a:schemeClr val="bg1"/>
                </a:solidFill>
              </a:rPr>
              <a:t>5º PRIMARIA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E58C72A-9F24-2FB0-BE0D-1F94FF92224C}"/>
              </a:ext>
            </a:extLst>
          </p:cNvPr>
          <p:cNvSpPr txBox="1"/>
          <p:nvPr/>
        </p:nvSpPr>
        <p:spPr>
          <a:xfrm>
            <a:off x="609600" y="6363418"/>
            <a:ext cx="383587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 err="1"/>
              <a:t>Mª</a:t>
            </a:r>
            <a:r>
              <a:rPr lang="es-ES" dirty="0"/>
              <a:t> Victoria Arteaga Jiménez</a:t>
            </a:r>
          </a:p>
        </p:txBody>
      </p:sp>
      <p:pic>
        <p:nvPicPr>
          <p:cNvPr id="7" name="Imagen 8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1F03C817-EA94-A803-C74A-FBFF8406BB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3608" y="5204155"/>
            <a:ext cx="1337993" cy="133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BlocksVTI">
  <a:themeElements>
    <a:clrScheme name="AnalogousFromDarkSeedLeftStep">
      <a:dk1>
        <a:srgbClr val="000000"/>
      </a:dk1>
      <a:lt1>
        <a:srgbClr val="FFFFFF"/>
      </a:lt1>
      <a:dk2>
        <a:srgbClr val="1E301B"/>
      </a:dk2>
      <a:lt2>
        <a:srgbClr val="F1F0F3"/>
      </a:lt2>
      <a:accent1>
        <a:srgbClr val="85AE23"/>
      </a:accent1>
      <a:accent2>
        <a:srgbClr val="B4A118"/>
      </a:accent2>
      <a:accent3>
        <a:srgbClr val="E2802D"/>
      </a:accent3>
      <a:accent4>
        <a:srgbClr val="D1231C"/>
      </a:accent4>
      <a:accent5>
        <a:srgbClr val="E22D71"/>
      </a:accent5>
      <a:accent6>
        <a:srgbClr val="D11CAB"/>
      </a:accent6>
      <a:hlink>
        <a:srgbClr val="C34D66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sVTI" id="{31656FE6-20D8-4105-85EA-706EC9332BE9}" vid="{039DFFC9-9B25-4063-9235-B287A446F5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BlocksVTI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53</cp:revision>
  <dcterms:created xsi:type="dcterms:W3CDTF">2023-05-22T15:23:25Z</dcterms:created>
  <dcterms:modified xsi:type="dcterms:W3CDTF">2023-05-22T15:40:08Z</dcterms:modified>
</cp:coreProperties>
</file>