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736114-F020-6AF2-3037-7969686B4B0D}" v="123" dt="2023-10-31T17:26:31.4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D9960-406F-4187-A0E6-BD19C6840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326" y="919716"/>
            <a:ext cx="8504275" cy="355127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7E7FE-647D-4B2F-BA13-AB3ED4C5C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326" y="4795284"/>
            <a:ext cx="8504275" cy="1084522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buNone/>
              <a:defRPr sz="16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EF785-E0A7-4496-A5BA-49B0156F2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64706" y="6433202"/>
            <a:ext cx="2426446" cy="367841"/>
          </a:xfrm>
        </p:spPr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2C627-38A1-4A14-8822-D8D33751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BE346-5F34-48CD-8928-DA8567AE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3203"/>
            <a:ext cx="702781" cy="367842"/>
          </a:xfrm>
        </p:spPr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B05F0-2B44-47BC-86B3-58E2C7080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5B5DA-7628-4AC1-8EAE-5010C2A98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4E7C3-7830-49F3-9F45-4B2F2B4C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5E328-AD12-449C-BE6E-76DF005E8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F374F-390D-49D8-A7C8-5BEFA353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48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50F530-2925-4F98-89EC-95C2EC476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79366-3281-483D-8731-0D01B2B24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ED8B2-BE7F-4417-8A8A-A95C8BB7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A0D96-671F-4A85-89C6-946624CB1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BA434-2E32-4719-B45C-0490D685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3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9839C-7D7A-49F1-8BFE-85C6C7D78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590668"/>
            <a:ext cx="9914859" cy="13290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748DC-EBB9-44C6-8566-38F87FF7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19673"/>
            <a:ext cx="9914860" cy="412331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42198-F50F-4C8A-9BD9-4CC3950F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3285" y="6434524"/>
            <a:ext cx="2067867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2F5AB-D8C6-4AE1-8FAE-CD0499CB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736" y="6437376"/>
            <a:ext cx="3775914" cy="365125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C58D8-B582-4DB3-A94D-05624019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4524"/>
            <a:ext cx="69326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59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8A94B-011C-4B13-8C12-E91BF7A4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20800"/>
            <a:ext cx="9144000" cy="3095813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6D5F3-887C-4A8F-842A-0294A9FB0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3999" y="4589463"/>
            <a:ext cx="91440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4588B-131A-42F3-B76C-62BD65E4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1AB28-20BD-4CD8-9840-985C3EDB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3C85C-3801-46F0-A100-616F5F2F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5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5CB06-0454-4BF1-8011-F8B1A9595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20A70-D33B-4461-B74C-3F59ADB16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08813" y="2163725"/>
            <a:ext cx="4610986" cy="4013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1BDF9-836E-431C-8EFA-417A9BEE9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260" y="2163725"/>
            <a:ext cx="4853763" cy="4013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D9F59-B591-4E2F-899E-3CA78CE8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CFD12-B3EC-432C-B264-8AB571CA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3CBBA-71B3-4857-80E7-525E89FD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6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1886-4F39-4E3E-948D-DBC73F26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C7B2A-B6BE-46FD-9278-A5246BF7E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85295-E4B5-4D75-954F-B07A2F4CA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5623"/>
            <a:ext cx="5157787" cy="355403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7ABF0-C78D-4589-8FA5-0D6238B4B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6A4064-2E0A-4FC3-837B-14EC0EF3A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5623"/>
            <a:ext cx="5183188" cy="355404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3C169-8D29-4CC4-9581-748178F3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4EC709-AAD9-475C-AC6A-943A8E87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0C0E3E-587D-46EB-AAF5-011C137B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6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22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09F8C-8071-4BE5-AD6F-C98F481D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135B3-14BA-4A88-B6B3-88B77B1C6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C3A4D-5B69-44B4-B17F-770E83F00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1C41D-2A59-4512-8034-6DB70578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C494-778C-4EE6-9402-242E1CDD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677B9-C338-4033-9AFE-B8B81C5D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2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B77DE-4C2E-476F-A419-57470FB66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9FD1A0-93AE-469A-ADDF-2453B64CA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19C9C-EF97-4910-9419-6D7202609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87172-A64E-4C38-82ED-2A7050B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C3E24-28E2-4512-BEA0-DAEC5E84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04F0D-DA84-434D-B136-BEE9FD80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33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A08E557-10DB-421A-876E-1AE58F8E07C4}"/>
              </a:ext>
            </a:extLst>
          </p:cNvPr>
          <p:cNvSpPr/>
          <p:nvPr/>
        </p:nvSpPr>
        <p:spPr>
          <a:xfrm>
            <a:off x="8844703" y="3732560"/>
            <a:ext cx="3352193" cy="3125440"/>
          </a:xfrm>
          <a:custGeom>
            <a:avLst/>
            <a:gdLst>
              <a:gd name="connsiteX0" fmla="*/ 0 w 3352193"/>
              <a:gd name="connsiteY0" fmla="*/ 3125374 h 3125440"/>
              <a:gd name="connsiteX1" fmla="*/ 2579 w 3352193"/>
              <a:gd name="connsiteY1" fmla="*/ 3125440 h 3125440"/>
              <a:gd name="connsiteX2" fmla="*/ 0 w 3352193"/>
              <a:gd name="connsiteY2" fmla="*/ 3125440 h 3125440"/>
              <a:gd name="connsiteX3" fmla="*/ 3352193 w 3352193"/>
              <a:gd name="connsiteY3" fmla="*/ 0 h 3125440"/>
              <a:gd name="connsiteX4" fmla="*/ 3352193 w 3352193"/>
              <a:gd name="connsiteY4" fmla="*/ 3125440 h 3125440"/>
              <a:gd name="connsiteX5" fmla="*/ 2579 w 3352193"/>
              <a:gd name="connsiteY5" fmla="*/ 3125440 h 3125440"/>
              <a:gd name="connsiteX6" fmla="*/ 3348685 w 3352193"/>
              <a:gd name="connsiteY6" fmla="*/ 47035 h 312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2193" h="3125440">
                <a:moveTo>
                  <a:pt x="0" y="3125374"/>
                </a:moveTo>
                <a:lnTo>
                  <a:pt x="2579" y="3125440"/>
                </a:lnTo>
                <a:lnTo>
                  <a:pt x="0" y="3125440"/>
                </a:lnTo>
                <a:close/>
                <a:moveTo>
                  <a:pt x="3352193" y="0"/>
                </a:moveTo>
                <a:lnTo>
                  <a:pt x="3352193" y="3125440"/>
                </a:lnTo>
                <a:lnTo>
                  <a:pt x="2579" y="3125440"/>
                </a:lnTo>
                <a:cubicBezTo>
                  <a:pt x="1744073" y="3125440"/>
                  <a:pt x="3176441" y="1776129"/>
                  <a:pt x="3348685" y="47035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EBCA0-8609-4F35-8CA7-7AD35FDA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5613" y="6434560"/>
            <a:ext cx="34280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spc="50" baseline="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DA9639-38D2-4CD4-A861-F6B4C6CB9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590372"/>
            <a:ext cx="10202248" cy="132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F00B1-16C1-47B3-A7A0-B71468312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825" y="1916262"/>
            <a:ext cx="10192198" cy="4133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F9501-5B6B-4DAF-B59D-3C129ED80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17000" y="6433202"/>
            <a:ext cx="2374150" cy="367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spc="5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32637B58-87C1-446D-BDA9-B06F4BCF7782}" type="datetimeFigureOut">
              <a:rPr lang="en-US" smtClean="0"/>
              <a:pPr/>
              <a:t>10/31/2023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85DBD-B7AE-41D8-8CF1-B21CD58E1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1150" y="6433203"/>
            <a:ext cx="693263" cy="367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2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8C3D5A3-92BF-45E7-A326-86A6B9649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" descr="Vista superior de escritorio de madera con la planta, teclado blanco, café en una taza blanca, cuaderno y bolígrafo">
            <a:extLst>
              <a:ext uri="{FF2B5EF4-FFF2-40B4-BE49-F238E27FC236}">
                <a16:creationId xmlns:a16="http://schemas.microsoft.com/office/drawing/2014/main" id="{759442C8-40BE-673D-6154-F094455820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99" r="10256" b="8"/>
          <a:stretch/>
        </p:blipFill>
        <p:spPr>
          <a:xfrm>
            <a:off x="4829714" y="10"/>
            <a:ext cx="7362286" cy="6857989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3AB61F4-6725-4877-AB5E-0AA409E6C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7629526" cy="6858001"/>
          </a:xfrm>
          <a:custGeom>
            <a:avLst/>
            <a:gdLst>
              <a:gd name="connsiteX0" fmla="*/ 0 w 7629526"/>
              <a:gd name="connsiteY0" fmla="*/ 0 h 6858001"/>
              <a:gd name="connsiteX1" fmla="*/ 619126 w 7629526"/>
              <a:gd name="connsiteY1" fmla="*/ 0 h 6858001"/>
              <a:gd name="connsiteX2" fmla="*/ 941496 w 7629526"/>
              <a:gd name="connsiteY2" fmla="*/ 0 h 6858001"/>
              <a:gd name="connsiteX3" fmla="*/ 1481455 w 7629526"/>
              <a:gd name="connsiteY3" fmla="*/ 0 h 6858001"/>
              <a:gd name="connsiteX4" fmla="*/ 2219956 w 7629526"/>
              <a:gd name="connsiteY4" fmla="*/ 0 h 6858001"/>
              <a:gd name="connsiteX5" fmla="*/ 2362200 w 7629526"/>
              <a:gd name="connsiteY5" fmla="*/ 0 h 6858001"/>
              <a:gd name="connsiteX6" fmla="*/ 2620379 w 7629526"/>
              <a:gd name="connsiteY6" fmla="*/ 0 h 6858001"/>
              <a:gd name="connsiteX7" fmla="*/ 3743390 w 7629526"/>
              <a:gd name="connsiteY7" fmla="*/ 0 h 6858001"/>
              <a:gd name="connsiteX8" fmla="*/ 3813033 w 7629526"/>
              <a:gd name="connsiteY8" fmla="*/ 0 h 6858001"/>
              <a:gd name="connsiteX9" fmla="*/ 7629526 w 7629526"/>
              <a:gd name="connsiteY9" fmla="*/ 1 h 6858001"/>
              <a:gd name="connsiteX10" fmla="*/ 7559730 w 7629526"/>
              <a:gd name="connsiteY10" fmla="*/ 1 h 6858001"/>
              <a:gd name="connsiteX11" fmla="*/ 7559730 w 7629526"/>
              <a:gd name="connsiteY11" fmla="*/ 3526 h 6858001"/>
              <a:gd name="connsiteX12" fmla="*/ 7346056 w 7629526"/>
              <a:gd name="connsiteY12" fmla="*/ 14315 h 6858001"/>
              <a:gd name="connsiteX13" fmla="*/ 4857039 w 7629526"/>
              <a:gd name="connsiteY13" fmla="*/ 2772489 h 6858001"/>
              <a:gd name="connsiteX14" fmla="*/ 4858958 w 7629526"/>
              <a:gd name="connsiteY14" fmla="*/ 2848416 h 6858001"/>
              <a:gd name="connsiteX15" fmla="*/ 4857040 w 7629526"/>
              <a:gd name="connsiteY15" fmla="*/ 2848416 h 6858001"/>
              <a:gd name="connsiteX16" fmla="*/ 4857040 w 7629526"/>
              <a:gd name="connsiteY16" fmla="*/ 6858001 h 6858001"/>
              <a:gd name="connsiteX17" fmla="*/ 3095567 w 7629526"/>
              <a:gd name="connsiteY17" fmla="*/ 6858001 h 6858001"/>
              <a:gd name="connsiteX18" fmla="*/ 1481455 w 7629526"/>
              <a:gd name="connsiteY18" fmla="*/ 6858001 h 6858001"/>
              <a:gd name="connsiteX19" fmla="*/ 941496 w 7629526"/>
              <a:gd name="connsiteY19" fmla="*/ 6858001 h 6858001"/>
              <a:gd name="connsiteX20" fmla="*/ 941496 w 7629526"/>
              <a:gd name="connsiteY20" fmla="*/ 6858000 h 6858001"/>
              <a:gd name="connsiteX21" fmla="*/ 619126 w 7629526"/>
              <a:gd name="connsiteY21" fmla="*/ 6858000 h 6858001"/>
              <a:gd name="connsiteX22" fmla="*/ 0 w 7629526"/>
              <a:gd name="connsiteY22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629526" h="6858001">
                <a:moveTo>
                  <a:pt x="0" y="0"/>
                </a:moveTo>
                <a:lnTo>
                  <a:pt x="619126" y="0"/>
                </a:lnTo>
                <a:lnTo>
                  <a:pt x="941496" y="0"/>
                </a:lnTo>
                <a:lnTo>
                  <a:pt x="1481455" y="0"/>
                </a:lnTo>
                <a:lnTo>
                  <a:pt x="2219956" y="0"/>
                </a:lnTo>
                <a:lnTo>
                  <a:pt x="2362200" y="0"/>
                </a:lnTo>
                <a:lnTo>
                  <a:pt x="2620379" y="0"/>
                </a:lnTo>
                <a:lnTo>
                  <a:pt x="3743390" y="0"/>
                </a:lnTo>
                <a:lnTo>
                  <a:pt x="3813033" y="0"/>
                </a:lnTo>
                <a:lnTo>
                  <a:pt x="7629526" y="1"/>
                </a:lnTo>
                <a:lnTo>
                  <a:pt x="7559730" y="1"/>
                </a:lnTo>
                <a:lnTo>
                  <a:pt x="7559730" y="3526"/>
                </a:lnTo>
                <a:lnTo>
                  <a:pt x="7346056" y="14315"/>
                </a:lnTo>
                <a:cubicBezTo>
                  <a:pt x="5948012" y="156294"/>
                  <a:pt x="4857039" y="1336986"/>
                  <a:pt x="4857039" y="2772489"/>
                </a:cubicBezTo>
                <a:cubicBezTo>
                  <a:pt x="4857679" y="2797798"/>
                  <a:pt x="4858318" y="2823107"/>
                  <a:pt x="4858958" y="2848416"/>
                </a:cubicBezTo>
                <a:lnTo>
                  <a:pt x="4857040" y="2848416"/>
                </a:lnTo>
                <a:lnTo>
                  <a:pt x="4857040" y="6858001"/>
                </a:lnTo>
                <a:lnTo>
                  <a:pt x="3095567" y="6858001"/>
                </a:lnTo>
                <a:lnTo>
                  <a:pt x="1481455" y="6858001"/>
                </a:lnTo>
                <a:lnTo>
                  <a:pt x="941496" y="6858001"/>
                </a:lnTo>
                <a:lnTo>
                  <a:pt x="941496" y="6858000"/>
                </a:lnTo>
                <a:lnTo>
                  <a:pt x="6191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FDBD4F9-FE5F-4708-9D31-321F03A60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685801"/>
            <a:ext cx="12191999" cy="6172199"/>
          </a:xfrm>
          <a:custGeom>
            <a:avLst/>
            <a:gdLst>
              <a:gd name="connsiteX0" fmla="*/ 0 w 12191999"/>
              <a:gd name="connsiteY0" fmla="*/ 388716 h 6172199"/>
              <a:gd name="connsiteX1" fmla="*/ 3848509 w 12191999"/>
              <a:gd name="connsiteY1" fmla="*/ 4237225 h 6172199"/>
              <a:gd name="connsiteX2" fmla="*/ 3904658 w 12191999"/>
              <a:gd name="connsiteY2" fmla="*/ 4235805 h 6172199"/>
              <a:gd name="connsiteX3" fmla="*/ 3904658 w 12191999"/>
              <a:gd name="connsiteY3" fmla="*/ 4236304 h 6172199"/>
              <a:gd name="connsiteX4" fmla="*/ 12191999 w 12191999"/>
              <a:gd name="connsiteY4" fmla="*/ 4246836 h 6172199"/>
              <a:gd name="connsiteX5" fmla="*/ 12191999 w 12191999"/>
              <a:gd name="connsiteY5" fmla="*/ 6172199 h 6172199"/>
              <a:gd name="connsiteX6" fmla="*/ 0 w 12191999"/>
              <a:gd name="connsiteY6" fmla="*/ 6172199 h 6172199"/>
              <a:gd name="connsiteX7" fmla="*/ 0 w 12191999"/>
              <a:gd name="connsiteY7" fmla="*/ 5558957 h 6172199"/>
              <a:gd name="connsiteX8" fmla="*/ 0 w 12191999"/>
              <a:gd name="connsiteY8" fmla="*/ 4246836 h 6172199"/>
              <a:gd name="connsiteX9" fmla="*/ 0 w 12191999"/>
              <a:gd name="connsiteY9" fmla="*/ 0 h 6172199"/>
              <a:gd name="connsiteX10" fmla="*/ 2 w 12191999"/>
              <a:gd name="connsiteY10" fmla="*/ 0 h 6172199"/>
              <a:gd name="connsiteX11" fmla="*/ 2 w 12191999"/>
              <a:gd name="connsiteY11" fmla="*/ 283322 h 6172199"/>
              <a:gd name="connsiteX12" fmla="*/ 2666 w 12191999"/>
              <a:gd name="connsiteY12" fmla="*/ 283322 h 6172199"/>
              <a:gd name="connsiteX13" fmla="*/ 0 w 12191999"/>
              <a:gd name="connsiteY13" fmla="*/ 388716 h 6172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1999" h="6172199">
                <a:moveTo>
                  <a:pt x="0" y="388716"/>
                </a:moveTo>
                <a:cubicBezTo>
                  <a:pt x="0" y="2514189"/>
                  <a:pt x="1723036" y="4237225"/>
                  <a:pt x="3848509" y="4237225"/>
                </a:cubicBezTo>
                <a:cubicBezTo>
                  <a:pt x="3867225" y="4236752"/>
                  <a:pt x="3885942" y="4236278"/>
                  <a:pt x="3904658" y="4235805"/>
                </a:cubicBezTo>
                <a:lnTo>
                  <a:pt x="3904658" y="4236304"/>
                </a:lnTo>
                <a:cubicBezTo>
                  <a:pt x="6667105" y="4239815"/>
                  <a:pt x="9429553" y="4243325"/>
                  <a:pt x="12191999" y="4246836"/>
                </a:cubicBezTo>
                <a:lnTo>
                  <a:pt x="12191999" y="6172199"/>
                </a:lnTo>
                <a:lnTo>
                  <a:pt x="0" y="6172199"/>
                </a:lnTo>
                <a:lnTo>
                  <a:pt x="0" y="5558957"/>
                </a:lnTo>
                <a:lnTo>
                  <a:pt x="0" y="4246836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83322"/>
                </a:lnTo>
                <a:lnTo>
                  <a:pt x="2666" y="283322"/>
                </a:lnTo>
                <a:lnTo>
                  <a:pt x="0" y="388716"/>
                </a:lnTo>
                <a:close/>
              </a:path>
            </a:pathLst>
          </a:custGeom>
          <a:solidFill>
            <a:schemeClr val="accent2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569" y="2008517"/>
            <a:ext cx="6845778" cy="1580105"/>
          </a:xfrm>
        </p:spPr>
        <p:txBody>
          <a:bodyPr anchor="ctr">
            <a:noAutofit/>
          </a:bodyPr>
          <a:lstStyle/>
          <a:p>
            <a:r>
              <a:rPr lang="es-ES" sz="2400" dirty="0">
                <a:solidFill>
                  <a:srgbClr val="FFFFFF"/>
                </a:solidFill>
              </a:rPr>
              <a:t>SOLO TENEMOS UN MUNDO PARA CUIDARLO. En esta actividad tenemos que hacer un mundo con arcilla y PINTARLO CON TEMPERAS de verde y azul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7069AD2-E3A7-0C0B-C0AB-FCE29A0AC4A3}"/>
              </a:ext>
            </a:extLst>
          </p:cNvPr>
          <p:cNvSpPr txBox="1"/>
          <p:nvPr/>
        </p:nvSpPr>
        <p:spPr>
          <a:xfrm>
            <a:off x="5196789" y="6301033"/>
            <a:ext cx="394252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MÓNICA ASTORGA 2ºC INFANTIL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ModOverlayVTI">
  <a:themeElements>
    <a:clrScheme name="AnalogousFromDarkSeedLeftStep">
      <a:dk1>
        <a:srgbClr val="000000"/>
      </a:dk1>
      <a:lt1>
        <a:srgbClr val="FFFFFF"/>
      </a:lt1>
      <a:dk2>
        <a:srgbClr val="3C2A22"/>
      </a:dk2>
      <a:lt2>
        <a:srgbClr val="E6E2E8"/>
      </a:lt2>
      <a:accent1>
        <a:srgbClr val="63B447"/>
      </a:accent1>
      <a:accent2>
        <a:srgbClr val="89AE3A"/>
      </a:accent2>
      <a:accent3>
        <a:srgbClr val="ACA244"/>
      </a:accent3>
      <a:accent4>
        <a:srgbClr val="B1753B"/>
      </a:accent4>
      <a:accent5>
        <a:srgbClr val="C3554D"/>
      </a:accent5>
      <a:accent6>
        <a:srgbClr val="B13B64"/>
      </a:accent6>
      <a:hlink>
        <a:srgbClr val="BF5D3F"/>
      </a:hlink>
      <a:folHlink>
        <a:srgbClr val="7F7F7F"/>
      </a:folHlink>
    </a:clrScheme>
    <a:fontScheme name="Elephant Arial Nova Light">
      <a:majorFont>
        <a:latin typeface="Elephant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OverlayVTI" id="{85202D65-63D3-4793-A090-FA8DF18DC0BE}" vid="{91924FCD-E846-48AE-B233-F25A78D18B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ModOverlayVTI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29</cp:revision>
  <dcterms:created xsi:type="dcterms:W3CDTF">2023-10-31T17:20:12Z</dcterms:created>
  <dcterms:modified xsi:type="dcterms:W3CDTF">2023-10-31T17:27:36Z</dcterms:modified>
</cp:coreProperties>
</file>