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8CCB5-6622-97E1-BA2D-7C79771918F2}" v="87" dt="2023-11-07T23:07:07.901"/>
    <p1510:client id="{6754D14D-D397-B65B-0BD6-47AB534E8F04}" v="131" dt="2023-11-07T22:51:48.371"/>
    <p1510:client id="{F77D7D7E-59A1-408B-BC37-55E9BE294A92}" v="937" dt="2023-11-07T22:20:36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7D9D9-A2C7-4CC1-AD7A-31D3CBA9212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F65CDCD-8C99-4A45-8E3A-F79DDB6B16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 dirty="0">
              <a:latin typeface="Verdana Pro"/>
            </a:rPr>
            <a:t>1º. Lee bien todas las tareas para entender exactamente lo que se te pide en cada actividad.</a:t>
          </a:r>
        </a:p>
      </dgm:t>
    </dgm:pt>
    <dgm:pt modelId="{9374BDEC-38E9-4147-BBCF-A2B7005FE2D5}" type="parTrans" cxnId="{FE2805A1-0771-415B-AFA9-59F7E95D0457}">
      <dgm:prSet/>
      <dgm:spPr/>
      <dgm:t>
        <a:bodyPr/>
        <a:lstStyle/>
        <a:p>
          <a:endParaRPr lang="en-US"/>
        </a:p>
      </dgm:t>
    </dgm:pt>
    <dgm:pt modelId="{684D16C2-9088-4160-9613-19274639E876}" type="sibTrans" cxnId="{FE2805A1-0771-415B-AFA9-59F7E95D0457}">
      <dgm:prSet/>
      <dgm:spPr/>
      <dgm:t>
        <a:bodyPr/>
        <a:lstStyle/>
        <a:p>
          <a:endParaRPr lang="en-US"/>
        </a:p>
      </dgm:t>
    </dgm:pt>
    <dgm:pt modelId="{E130CDA6-891D-4C1C-ADF3-E0F79BDD66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 dirty="0">
              <a:latin typeface="Verdana Pro"/>
            </a:rPr>
            <a:t>2º. Son varias las tareas propuestas, pero solo  son obligatorias las tres primeras. Si al llegar a la 3ª has encontrado alguna dificultad, pasa directamente al </a:t>
          </a:r>
          <a:r>
            <a:rPr lang="es-ES_tradnl" dirty="0">
              <a:solidFill>
                <a:srgbClr val="FF0000"/>
              </a:solidFill>
              <a:latin typeface="Verdana Pro"/>
            </a:rPr>
            <a:t>REPOSTAJE,</a:t>
          </a:r>
          <a:r>
            <a:rPr lang="es-ES_tradnl" dirty="0">
              <a:latin typeface="Verdana Pro"/>
            </a:rPr>
            <a:t> después podrás pasar a la META o podrás regresar para comprender mejor las actividades con las que has tenido problemas.</a:t>
          </a:r>
        </a:p>
      </dgm:t>
    </dgm:pt>
    <dgm:pt modelId="{1C1461F4-C4BB-4649-9FA6-A3CF7BD10E9D}" type="parTrans" cxnId="{C73EBF5D-BCFB-4676-96DA-8467929CF155}">
      <dgm:prSet/>
      <dgm:spPr/>
      <dgm:t>
        <a:bodyPr/>
        <a:lstStyle/>
        <a:p>
          <a:endParaRPr lang="en-US"/>
        </a:p>
      </dgm:t>
    </dgm:pt>
    <dgm:pt modelId="{9103398B-C79B-48F3-9EAC-30A8029BF94F}" type="sibTrans" cxnId="{C73EBF5D-BCFB-4676-96DA-8467929CF155}">
      <dgm:prSet/>
      <dgm:spPr/>
      <dgm:t>
        <a:bodyPr/>
        <a:lstStyle/>
        <a:p>
          <a:endParaRPr lang="en-US"/>
        </a:p>
      </dgm:t>
    </dgm:pt>
    <dgm:pt modelId="{1DECACD3-7688-486D-8532-FF2A24477F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 dirty="0">
              <a:latin typeface="Verdana Pro"/>
            </a:rPr>
            <a:t>3º. Disfruta del proceso en todo el momento. Lo importante es hacerlo bien, no es una carrera para llegar el primero.</a:t>
          </a:r>
        </a:p>
      </dgm:t>
    </dgm:pt>
    <dgm:pt modelId="{24E53689-976C-4DDA-8677-F302254B571F}" type="parTrans" cxnId="{8434655C-D28B-4422-94EF-538A992D1BE7}">
      <dgm:prSet/>
      <dgm:spPr/>
      <dgm:t>
        <a:bodyPr/>
        <a:lstStyle/>
        <a:p>
          <a:endParaRPr lang="en-US"/>
        </a:p>
      </dgm:t>
    </dgm:pt>
    <dgm:pt modelId="{69B79C9D-E758-4BB8-8111-0996A3CD4E1E}" type="sibTrans" cxnId="{8434655C-D28B-4422-94EF-538A992D1BE7}">
      <dgm:prSet/>
      <dgm:spPr/>
      <dgm:t>
        <a:bodyPr/>
        <a:lstStyle/>
        <a:p>
          <a:endParaRPr lang="en-US"/>
        </a:p>
      </dgm:t>
    </dgm:pt>
    <dgm:pt modelId="{0D4550B1-E4AF-439E-99A0-9830B4CC56D0}" type="pres">
      <dgm:prSet presAssocID="{69F7D9D9-A2C7-4CC1-AD7A-31D3CBA92129}" presName="root" presStyleCnt="0">
        <dgm:presLayoutVars>
          <dgm:dir/>
          <dgm:resizeHandles val="exact"/>
        </dgm:presLayoutVars>
      </dgm:prSet>
      <dgm:spPr/>
    </dgm:pt>
    <dgm:pt modelId="{98D0A07F-0331-4A38-998A-5120D61E6C3E}" type="pres">
      <dgm:prSet presAssocID="{5F65CDCD-8C99-4A45-8E3A-F79DDB6B16EB}" presName="compNode" presStyleCnt="0"/>
      <dgm:spPr/>
    </dgm:pt>
    <dgm:pt modelId="{D4B148DE-0EB4-4FB2-8056-EC43FFF454AD}" type="pres">
      <dgm:prSet presAssocID="{5F65CDCD-8C99-4A45-8E3A-F79DDB6B16EB}" presName="iconBgRect" presStyleLbl="bgShp" presStyleIdx="0" presStyleCnt="3"/>
      <dgm:spPr/>
    </dgm:pt>
    <dgm:pt modelId="{03FB7B27-6828-4B90-B987-FAC4680E57B3}" type="pres">
      <dgm:prSet presAssocID="{5F65CDCD-8C99-4A45-8E3A-F79DDB6B16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EA8CD53A-DC6C-419E-9140-D7F055268761}" type="pres">
      <dgm:prSet presAssocID="{5F65CDCD-8C99-4A45-8E3A-F79DDB6B16EB}" presName="spaceRect" presStyleCnt="0"/>
      <dgm:spPr/>
    </dgm:pt>
    <dgm:pt modelId="{8932D682-8874-4525-AD78-576963D0E7DB}" type="pres">
      <dgm:prSet presAssocID="{5F65CDCD-8C99-4A45-8E3A-F79DDB6B16EB}" presName="textRect" presStyleLbl="revTx" presStyleIdx="0" presStyleCnt="3">
        <dgm:presLayoutVars>
          <dgm:chMax val="1"/>
          <dgm:chPref val="1"/>
        </dgm:presLayoutVars>
      </dgm:prSet>
      <dgm:spPr/>
    </dgm:pt>
    <dgm:pt modelId="{45772096-2671-41EC-8DBB-5A6BD98D0B93}" type="pres">
      <dgm:prSet presAssocID="{684D16C2-9088-4160-9613-19274639E876}" presName="sibTrans" presStyleCnt="0"/>
      <dgm:spPr/>
    </dgm:pt>
    <dgm:pt modelId="{0558ED30-B0F8-415F-8A99-C2AE43610CB5}" type="pres">
      <dgm:prSet presAssocID="{E130CDA6-891D-4C1C-ADF3-E0F79BDD66F2}" presName="compNode" presStyleCnt="0"/>
      <dgm:spPr/>
    </dgm:pt>
    <dgm:pt modelId="{DAD421E8-76AE-4686-9BD9-DB044881A572}" type="pres">
      <dgm:prSet presAssocID="{E130CDA6-891D-4C1C-ADF3-E0F79BDD66F2}" presName="iconBgRect" presStyleLbl="bgShp" presStyleIdx="1" presStyleCnt="3"/>
      <dgm:spPr/>
    </dgm:pt>
    <dgm:pt modelId="{C4CE3141-9935-489D-BFF0-1DA0F749FFEC}" type="pres">
      <dgm:prSet presAssocID="{E130CDA6-891D-4C1C-ADF3-E0F79BDD66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342017D-43CF-4762-94AD-CEDF1F886B5F}" type="pres">
      <dgm:prSet presAssocID="{E130CDA6-891D-4C1C-ADF3-E0F79BDD66F2}" presName="spaceRect" presStyleCnt="0"/>
      <dgm:spPr/>
    </dgm:pt>
    <dgm:pt modelId="{F1897B8F-409A-422B-8D08-9F5EB1B76115}" type="pres">
      <dgm:prSet presAssocID="{E130CDA6-891D-4C1C-ADF3-E0F79BDD66F2}" presName="textRect" presStyleLbl="revTx" presStyleIdx="1" presStyleCnt="3">
        <dgm:presLayoutVars>
          <dgm:chMax val="1"/>
          <dgm:chPref val="1"/>
        </dgm:presLayoutVars>
      </dgm:prSet>
      <dgm:spPr/>
    </dgm:pt>
    <dgm:pt modelId="{AEBBB45C-785D-4E27-9BF2-6372F023A439}" type="pres">
      <dgm:prSet presAssocID="{9103398B-C79B-48F3-9EAC-30A8029BF94F}" presName="sibTrans" presStyleCnt="0"/>
      <dgm:spPr/>
    </dgm:pt>
    <dgm:pt modelId="{8FE9CA93-5F32-4517-9FA0-B3F17ECBE50C}" type="pres">
      <dgm:prSet presAssocID="{1DECACD3-7688-486D-8532-FF2A24477FA9}" presName="compNode" presStyleCnt="0"/>
      <dgm:spPr/>
    </dgm:pt>
    <dgm:pt modelId="{133A0A52-3056-4599-A056-D3E216D9AB83}" type="pres">
      <dgm:prSet presAssocID="{1DECACD3-7688-486D-8532-FF2A24477FA9}" presName="iconBgRect" presStyleLbl="bgShp" presStyleIdx="2" presStyleCnt="3"/>
      <dgm:spPr/>
    </dgm:pt>
    <dgm:pt modelId="{611FF90E-6510-4936-AB78-45440F7DA38E}" type="pres">
      <dgm:prSet presAssocID="{1DECACD3-7688-486D-8532-FF2A24477F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6731086D-1D5C-4039-8CA1-E08A01349AA2}" type="pres">
      <dgm:prSet presAssocID="{1DECACD3-7688-486D-8532-FF2A24477FA9}" presName="spaceRect" presStyleCnt="0"/>
      <dgm:spPr/>
    </dgm:pt>
    <dgm:pt modelId="{927558A6-0EF2-4C18-B4AB-5FF5FC47BC2F}" type="pres">
      <dgm:prSet presAssocID="{1DECACD3-7688-486D-8532-FF2A24477FA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97E415-FAE9-4CDE-86BD-717675FD37E9}" type="presOf" srcId="{69F7D9D9-A2C7-4CC1-AD7A-31D3CBA92129}" destId="{0D4550B1-E4AF-439E-99A0-9830B4CC56D0}" srcOrd="0" destOrd="0" presId="urn:microsoft.com/office/officeart/2018/5/layout/IconCircleLabelList"/>
    <dgm:cxn modelId="{8434655C-D28B-4422-94EF-538A992D1BE7}" srcId="{69F7D9D9-A2C7-4CC1-AD7A-31D3CBA92129}" destId="{1DECACD3-7688-486D-8532-FF2A24477FA9}" srcOrd="2" destOrd="0" parTransId="{24E53689-976C-4DDA-8677-F302254B571F}" sibTransId="{69B79C9D-E758-4BB8-8111-0996A3CD4E1E}"/>
    <dgm:cxn modelId="{C73EBF5D-BCFB-4676-96DA-8467929CF155}" srcId="{69F7D9D9-A2C7-4CC1-AD7A-31D3CBA92129}" destId="{E130CDA6-891D-4C1C-ADF3-E0F79BDD66F2}" srcOrd="1" destOrd="0" parTransId="{1C1461F4-C4BB-4649-9FA6-A3CF7BD10E9D}" sibTransId="{9103398B-C79B-48F3-9EAC-30A8029BF94F}"/>
    <dgm:cxn modelId="{98AC574D-352B-47F5-8319-507D131CEA80}" type="presOf" srcId="{1DECACD3-7688-486D-8532-FF2A24477FA9}" destId="{927558A6-0EF2-4C18-B4AB-5FF5FC47BC2F}" srcOrd="0" destOrd="0" presId="urn:microsoft.com/office/officeart/2018/5/layout/IconCircleLabelList"/>
    <dgm:cxn modelId="{FE2805A1-0771-415B-AFA9-59F7E95D0457}" srcId="{69F7D9D9-A2C7-4CC1-AD7A-31D3CBA92129}" destId="{5F65CDCD-8C99-4A45-8E3A-F79DDB6B16EB}" srcOrd="0" destOrd="0" parTransId="{9374BDEC-38E9-4147-BBCF-A2B7005FE2D5}" sibTransId="{684D16C2-9088-4160-9613-19274639E876}"/>
    <dgm:cxn modelId="{4BA80BD8-6FD0-4D46-A3E3-79F07B6DEBBB}" type="presOf" srcId="{E130CDA6-891D-4C1C-ADF3-E0F79BDD66F2}" destId="{F1897B8F-409A-422B-8D08-9F5EB1B76115}" srcOrd="0" destOrd="0" presId="urn:microsoft.com/office/officeart/2018/5/layout/IconCircleLabelList"/>
    <dgm:cxn modelId="{1DBBF5FC-CBF1-457C-BCA5-5BAF30CC329B}" type="presOf" srcId="{5F65CDCD-8C99-4A45-8E3A-F79DDB6B16EB}" destId="{8932D682-8874-4525-AD78-576963D0E7DB}" srcOrd="0" destOrd="0" presId="urn:microsoft.com/office/officeart/2018/5/layout/IconCircleLabelList"/>
    <dgm:cxn modelId="{E2DBC1CC-9053-4EB5-AC3C-6AA4503F1B95}" type="presParOf" srcId="{0D4550B1-E4AF-439E-99A0-9830B4CC56D0}" destId="{98D0A07F-0331-4A38-998A-5120D61E6C3E}" srcOrd="0" destOrd="0" presId="urn:microsoft.com/office/officeart/2018/5/layout/IconCircleLabelList"/>
    <dgm:cxn modelId="{2796FEE7-4A6B-4561-AE0A-EA5F6CA641BE}" type="presParOf" srcId="{98D0A07F-0331-4A38-998A-5120D61E6C3E}" destId="{D4B148DE-0EB4-4FB2-8056-EC43FFF454AD}" srcOrd="0" destOrd="0" presId="urn:microsoft.com/office/officeart/2018/5/layout/IconCircleLabelList"/>
    <dgm:cxn modelId="{9F90A2D2-8597-4F8E-AAB3-F34C618D3EB9}" type="presParOf" srcId="{98D0A07F-0331-4A38-998A-5120D61E6C3E}" destId="{03FB7B27-6828-4B90-B987-FAC4680E57B3}" srcOrd="1" destOrd="0" presId="urn:microsoft.com/office/officeart/2018/5/layout/IconCircleLabelList"/>
    <dgm:cxn modelId="{AFCCDFEE-234F-48B4-B7D1-054D817D0757}" type="presParOf" srcId="{98D0A07F-0331-4A38-998A-5120D61E6C3E}" destId="{EA8CD53A-DC6C-419E-9140-D7F055268761}" srcOrd="2" destOrd="0" presId="urn:microsoft.com/office/officeart/2018/5/layout/IconCircleLabelList"/>
    <dgm:cxn modelId="{06FCB408-114C-4FB4-BD92-F4924CF85D1E}" type="presParOf" srcId="{98D0A07F-0331-4A38-998A-5120D61E6C3E}" destId="{8932D682-8874-4525-AD78-576963D0E7DB}" srcOrd="3" destOrd="0" presId="urn:microsoft.com/office/officeart/2018/5/layout/IconCircleLabelList"/>
    <dgm:cxn modelId="{2996933E-A22B-43F4-9676-6096C8B298BC}" type="presParOf" srcId="{0D4550B1-E4AF-439E-99A0-9830B4CC56D0}" destId="{45772096-2671-41EC-8DBB-5A6BD98D0B93}" srcOrd="1" destOrd="0" presId="urn:microsoft.com/office/officeart/2018/5/layout/IconCircleLabelList"/>
    <dgm:cxn modelId="{ECC8406F-13DF-4E06-94E0-46F949189DAB}" type="presParOf" srcId="{0D4550B1-E4AF-439E-99A0-9830B4CC56D0}" destId="{0558ED30-B0F8-415F-8A99-C2AE43610CB5}" srcOrd="2" destOrd="0" presId="urn:microsoft.com/office/officeart/2018/5/layout/IconCircleLabelList"/>
    <dgm:cxn modelId="{B44F63DF-08CB-4F22-A89F-15A2E6BAFC9A}" type="presParOf" srcId="{0558ED30-B0F8-415F-8A99-C2AE43610CB5}" destId="{DAD421E8-76AE-4686-9BD9-DB044881A572}" srcOrd="0" destOrd="0" presId="urn:microsoft.com/office/officeart/2018/5/layout/IconCircleLabelList"/>
    <dgm:cxn modelId="{FE8E8034-18C8-4D1C-AD28-794BD9850487}" type="presParOf" srcId="{0558ED30-B0F8-415F-8A99-C2AE43610CB5}" destId="{C4CE3141-9935-489D-BFF0-1DA0F749FFEC}" srcOrd="1" destOrd="0" presId="urn:microsoft.com/office/officeart/2018/5/layout/IconCircleLabelList"/>
    <dgm:cxn modelId="{A939742F-50B9-43FA-AD3C-F7B3A61CA6AB}" type="presParOf" srcId="{0558ED30-B0F8-415F-8A99-C2AE43610CB5}" destId="{2342017D-43CF-4762-94AD-CEDF1F886B5F}" srcOrd="2" destOrd="0" presId="urn:microsoft.com/office/officeart/2018/5/layout/IconCircleLabelList"/>
    <dgm:cxn modelId="{8709687F-FA45-4D87-9208-AEE09329C845}" type="presParOf" srcId="{0558ED30-B0F8-415F-8A99-C2AE43610CB5}" destId="{F1897B8F-409A-422B-8D08-9F5EB1B76115}" srcOrd="3" destOrd="0" presId="urn:microsoft.com/office/officeart/2018/5/layout/IconCircleLabelList"/>
    <dgm:cxn modelId="{03F45E90-17B8-48A0-B01F-E377AC0441D6}" type="presParOf" srcId="{0D4550B1-E4AF-439E-99A0-9830B4CC56D0}" destId="{AEBBB45C-785D-4E27-9BF2-6372F023A439}" srcOrd="3" destOrd="0" presId="urn:microsoft.com/office/officeart/2018/5/layout/IconCircleLabelList"/>
    <dgm:cxn modelId="{BDB13DD1-AEC0-4B45-82EC-438C116621FC}" type="presParOf" srcId="{0D4550B1-E4AF-439E-99A0-9830B4CC56D0}" destId="{8FE9CA93-5F32-4517-9FA0-B3F17ECBE50C}" srcOrd="4" destOrd="0" presId="urn:microsoft.com/office/officeart/2018/5/layout/IconCircleLabelList"/>
    <dgm:cxn modelId="{0197E23B-DE25-4A82-8805-97F6618DEFBD}" type="presParOf" srcId="{8FE9CA93-5F32-4517-9FA0-B3F17ECBE50C}" destId="{133A0A52-3056-4599-A056-D3E216D9AB83}" srcOrd="0" destOrd="0" presId="urn:microsoft.com/office/officeart/2018/5/layout/IconCircleLabelList"/>
    <dgm:cxn modelId="{849CFD41-17B5-409D-825E-7CB187B0DBA2}" type="presParOf" srcId="{8FE9CA93-5F32-4517-9FA0-B3F17ECBE50C}" destId="{611FF90E-6510-4936-AB78-45440F7DA38E}" srcOrd="1" destOrd="0" presId="urn:microsoft.com/office/officeart/2018/5/layout/IconCircleLabelList"/>
    <dgm:cxn modelId="{F26043C5-979A-4AF2-9E25-AFD34B9CF955}" type="presParOf" srcId="{8FE9CA93-5F32-4517-9FA0-B3F17ECBE50C}" destId="{6731086D-1D5C-4039-8CA1-E08A01349AA2}" srcOrd="2" destOrd="0" presId="urn:microsoft.com/office/officeart/2018/5/layout/IconCircleLabelList"/>
    <dgm:cxn modelId="{FB7216D9-8F24-4120-8AF1-021472BDF295}" type="presParOf" srcId="{8FE9CA93-5F32-4517-9FA0-B3F17ECBE50C}" destId="{927558A6-0EF2-4C18-B4AB-5FF5FC47BC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148DE-0EB4-4FB2-8056-EC43FFF454AD}">
      <dsp:nvSpPr>
        <dsp:cNvPr id="0" name=""/>
        <dsp:cNvSpPr/>
      </dsp:nvSpPr>
      <dsp:spPr>
        <a:xfrm>
          <a:off x="397405" y="1642"/>
          <a:ext cx="1095855" cy="10958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B7B27-6828-4B90-B987-FAC4680E57B3}">
      <dsp:nvSpPr>
        <dsp:cNvPr id="0" name=""/>
        <dsp:cNvSpPr/>
      </dsp:nvSpPr>
      <dsp:spPr>
        <a:xfrm>
          <a:off x="630948" y="235185"/>
          <a:ext cx="628769" cy="628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2D682-8874-4525-AD78-576963D0E7DB}">
      <dsp:nvSpPr>
        <dsp:cNvPr id="0" name=""/>
        <dsp:cNvSpPr/>
      </dsp:nvSpPr>
      <dsp:spPr>
        <a:xfrm>
          <a:off x="47090" y="1438829"/>
          <a:ext cx="1796484" cy="291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100" kern="1200" dirty="0">
              <a:latin typeface="Verdana Pro"/>
            </a:rPr>
            <a:t>1º. Lee bien todas las tareas para entender exactamente lo que se te pide en cada actividad.</a:t>
          </a:r>
        </a:p>
      </dsp:txBody>
      <dsp:txXfrm>
        <a:off x="47090" y="1438829"/>
        <a:ext cx="1796484" cy="2910866"/>
      </dsp:txXfrm>
    </dsp:sp>
    <dsp:sp modelId="{DAD421E8-76AE-4686-9BD9-DB044881A572}">
      <dsp:nvSpPr>
        <dsp:cNvPr id="0" name=""/>
        <dsp:cNvSpPr/>
      </dsp:nvSpPr>
      <dsp:spPr>
        <a:xfrm>
          <a:off x="2508274" y="1642"/>
          <a:ext cx="1095855" cy="10958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E3141-9935-489D-BFF0-1DA0F749FFEC}">
      <dsp:nvSpPr>
        <dsp:cNvPr id="0" name=""/>
        <dsp:cNvSpPr/>
      </dsp:nvSpPr>
      <dsp:spPr>
        <a:xfrm>
          <a:off x="2741817" y="235185"/>
          <a:ext cx="628769" cy="628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7B8F-409A-422B-8D08-9F5EB1B76115}">
      <dsp:nvSpPr>
        <dsp:cNvPr id="0" name=""/>
        <dsp:cNvSpPr/>
      </dsp:nvSpPr>
      <dsp:spPr>
        <a:xfrm>
          <a:off x="2157959" y="1438829"/>
          <a:ext cx="1796484" cy="291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100" kern="1200" dirty="0">
              <a:latin typeface="Verdana Pro"/>
            </a:rPr>
            <a:t>2º. Son varias las tareas propuestas, pero solo  son obligatorias las tres primeras. Si al llegar a la 3ª has encontrado alguna dificultad, pasa directamente al </a:t>
          </a:r>
          <a:r>
            <a:rPr lang="es-ES_tradnl" sz="1100" kern="1200" dirty="0">
              <a:solidFill>
                <a:srgbClr val="FF0000"/>
              </a:solidFill>
              <a:latin typeface="Verdana Pro"/>
            </a:rPr>
            <a:t>REPOSTAJE,</a:t>
          </a:r>
          <a:r>
            <a:rPr lang="es-ES_tradnl" sz="1100" kern="1200" dirty="0">
              <a:latin typeface="Verdana Pro"/>
            </a:rPr>
            <a:t> después podrás pasar a la META o podrás regresar para comprender mejor las actividades con las que has tenido problemas.</a:t>
          </a:r>
        </a:p>
      </dsp:txBody>
      <dsp:txXfrm>
        <a:off x="2157959" y="1438829"/>
        <a:ext cx="1796484" cy="2910866"/>
      </dsp:txXfrm>
    </dsp:sp>
    <dsp:sp modelId="{133A0A52-3056-4599-A056-D3E216D9AB83}">
      <dsp:nvSpPr>
        <dsp:cNvPr id="0" name=""/>
        <dsp:cNvSpPr/>
      </dsp:nvSpPr>
      <dsp:spPr>
        <a:xfrm>
          <a:off x="4619143" y="1642"/>
          <a:ext cx="1095855" cy="10958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FF90E-6510-4936-AB78-45440F7DA38E}">
      <dsp:nvSpPr>
        <dsp:cNvPr id="0" name=""/>
        <dsp:cNvSpPr/>
      </dsp:nvSpPr>
      <dsp:spPr>
        <a:xfrm>
          <a:off x="4852686" y="235185"/>
          <a:ext cx="628769" cy="628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558A6-0EF2-4C18-B4AB-5FF5FC47BC2F}">
      <dsp:nvSpPr>
        <dsp:cNvPr id="0" name=""/>
        <dsp:cNvSpPr/>
      </dsp:nvSpPr>
      <dsp:spPr>
        <a:xfrm>
          <a:off x="4268828" y="1438829"/>
          <a:ext cx="1796484" cy="291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100" kern="1200" dirty="0">
              <a:latin typeface="Verdana Pro"/>
            </a:rPr>
            <a:t>3º. Disfruta del proceso en todo el momento. Lo importante es hacerlo bien, no es una carrera para llegar el primero.</a:t>
          </a:r>
        </a:p>
      </dsp:txBody>
      <dsp:txXfrm>
        <a:off x="4268828" y="1438829"/>
        <a:ext cx="1796484" cy="2910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" name="Rectangle 303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345810"/>
            <a:ext cx="4960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INSTRUCCIONES PARA REALIZAR TU ESPACIO DE APRENDIZAJE</a:t>
            </a:r>
          </a:p>
        </p:txBody>
      </p:sp>
      <p:pic>
        <p:nvPicPr>
          <p:cNvPr id="299" name="Imagen 298" descr="Foto de stock gratuita sobre fondo de pantalla, fondo de pantalla HD ...">
            <a:extLst>
              <a:ext uri="{FF2B5EF4-FFF2-40B4-BE49-F238E27FC236}">
                <a16:creationId xmlns:a16="http://schemas.microsoft.com/office/drawing/2014/main" id="{9641ACAB-DA58-F816-637F-E79EC32A6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0" r="4" b="4"/>
          <a:stretch/>
        </p:blipFill>
        <p:spPr>
          <a:xfrm>
            <a:off x="7367203" y="3341764"/>
            <a:ext cx="4102466" cy="3516236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6" name="Arc 30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Textura negra">
            <a:extLst>
              <a:ext uri="{FF2B5EF4-FFF2-40B4-BE49-F238E27FC236}">
                <a16:creationId xmlns:a16="http://schemas.microsoft.com/office/drawing/2014/main" id="{9D5BE00D-4422-BCEB-686F-25F415EB8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9" r="7345" b="4"/>
          <a:stretch/>
        </p:blipFill>
        <p:spPr>
          <a:xfrm>
            <a:off x="7254712" y="1"/>
            <a:ext cx="2570407" cy="1943985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8" name="Imagen 17" descr="Laberinto dibujado con tiza blanca en una pizarra">
            <a:extLst>
              <a:ext uri="{FF2B5EF4-FFF2-40B4-BE49-F238E27FC236}">
                <a16:creationId xmlns:a16="http://schemas.microsoft.com/office/drawing/2014/main" id="{3B5FDC87-9707-AAEB-D193-F3677B726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31" r="21857" b="-3"/>
          <a:stretch/>
        </p:blipFill>
        <p:spPr>
          <a:xfrm>
            <a:off x="9933462" y="-59104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ED9038-3F7B-AE09-8DEE-0AA08CFFA64E}"/>
              </a:ext>
            </a:extLst>
          </p:cNvPr>
          <p:cNvSpPr txBox="1"/>
          <p:nvPr/>
        </p:nvSpPr>
        <p:spPr>
          <a:xfrm rot="10800000" flipV="1">
            <a:off x="8152573" y="5666486"/>
            <a:ext cx="3347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FFFF"/>
                </a:solidFill>
                <a:ea typeface="Calibri"/>
                <a:cs typeface="Calibri"/>
              </a:rPr>
              <a:t>Maite Pastor Sáenz de Buruaga</a:t>
            </a:r>
          </a:p>
          <a:p>
            <a:r>
              <a:rPr lang="es-ES" dirty="0">
                <a:solidFill>
                  <a:srgbClr val="FFFFFF"/>
                </a:solidFill>
                <a:ea typeface="Calibri"/>
                <a:cs typeface="Calibri"/>
              </a:rPr>
              <a:t>Lengua y Literatura 4º ESO</a:t>
            </a:r>
          </a:p>
        </p:txBody>
      </p:sp>
      <p:graphicFrame>
        <p:nvGraphicFramePr>
          <p:cNvPr id="35" name="CuadroTexto 8">
            <a:extLst>
              <a:ext uri="{FF2B5EF4-FFF2-40B4-BE49-F238E27FC236}">
                <a16:creationId xmlns:a16="http://schemas.microsoft.com/office/drawing/2014/main" id="{A58B38C5-F18B-3B62-49C5-4E27A161F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8886"/>
              </p:ext>
            </p:extLst>
          </p:nvPr>
        </p:nvGraphicFramePr>
        <p:xfrm>
          <a:off x="521899" y="1825625"/>
          <a:ext cx="611240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78" name="CuadroTexto 377">
            <a:extLst>
              <a:ext uri="{FF2B5EF4-FFF2-40B4-BE49-F238E27FC236}">
                <a16:creationId xmlns:a16="http://schemas.microsoft.com/office/drawing/2014/main" id="{C336B172-891E-AA3D-129C-6A3AEB2C7326}"/>
              </a:ext>
            </a:extLst>
          </p:cNvPr>
          <p:cNvSpPr txBox="1"/>
          <p:nvPr/>
        </p:nvSpPr>
        <p:spPr>
          <a:xfrm>
            <a:off x="6627336" y="231914"/>
            <a:ext cx="5316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  <a:latin typeface="Baguet Script"/>
                <a:ea typeface="Calibri"/>
                <a:cs typeface="Calibri"/>
              </a:rPr>
              <a:t>¿Es el romanticismo solo cosa de chicos?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INSTRUCCIONES PARA REALIZAR TU ESPACIO DE 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359</cp:revision>
  <dcterms:created xsi:type="dcterms:W3CDTF">2023-11-07T20:03:17Z</dcterms:created>
  <dcterms:modified xsi:type="dcterms:W3CDTF">2023-11-07T23:08:09Z</dcterms:modified>
</cp:coreProperties>
</file>