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98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02/04/2020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02/04/2020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02/04/2020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02/04/2020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02/04/2020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02/04/2020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02/04/2020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02/04/2020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02/04/2020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02/04/2020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02/04/2020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02/04/2020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GUÍA BREVE PARA EL USO DE LA RADIO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1220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nerea\Desktop\RADIO ESCOLAR\regle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37051">
            <a:off x="704090" y="481905"/>
            <a:ext cx="1490685" cy="149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erea\Desktop\RADIO ESCOLAR\IMG_434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6" t="14267" r="8980" b="18002"/>
          <a:stretch/>
        </p:blipFill>
        <p:spPr bwMode="auto">
          <a:xfrm rot="5400000">
            <a:off x="6702033" y="1413674"/>
            <a:ext cx="2006932" cy="149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95536" y="476672"/>
            <a:ext cx="2062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/>
              <a:t>1. Encender </a:t>
            </a:r>
            <a:r>
              <a:rPr lang="es-ES" b="1" dirty="0"/>
              <a:t>regleta</a:t>
            </a:r>
            <a:r>
              <a:rPr lang="es-ES" dirty="0"/>
              <a:t>.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431288" y="1700808"/>
            <a:ext cx="6254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2. Encender </a:t>
            </a:r>
            <a:r>
              <a:rPr lang="es-ES" b="1" dirty="0"/>
              <a:t>el altavoz </a:t>
            </a:r>
            <a:r>
              <a:rPr lang="es-ES" dirty="0"/>
              <a:t>(evitar girar el botón hasta el tope porque si está demasiado alto se acopla; dejarlo a la mitad).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431288" y="2796607"/>
            <a:ext cx="3489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/>
              <a:t>3. Encender </a:t>
            </a:r>
            <a:r>
              <a:rPr lang="es-ES" b="1" dirty="0"/>
              <a:t>distribuidor de cascos</a:t>
            </a:r>
            <a:r>
              <a:rPr lang="es-ES" dirty="0"/>
              <a:t>.</a:t>
            </a:r>
            <a:endParaRPr lang="es-ES" dirty="0"/>
          </a:p>
        </p:txBody>
      </p:sp>
      <p:pic>
        <p:nvPicPr>
          <p:cNvPr id="1029" name="Picture 5" descr="C:\Users\nerea\Desktop\RADIO ESCOLAR\IMG_43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283968" y="2636912"/>
            <a:ext cx="2282805" cy="171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539552" y="4437112"/>
            <a:ext cx="56886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4. Conectar </a:t>
            </a:r>
            <a:r>
              <a:rPr lang="es-ES" b="1" dirty="0"/>
              <a:t>el cable de red </a:t>
            </a:r>
            <a:r>
              <a:rPr lang="es-ES" dirty="0"/>
              <a:t>(si está enganchado al ordenador del Departamento de Latín</a:t>
            </a:r>
            <a:r>
              <a:rPr lang="es-ES" dirty="0" smtClean="0"/>
              <a:t>).</a:t>
            </a:r>
          </a:p>
          <a:p>
            <a:endParaRPr lang="es-ES" dirty="0"/>
          </a:p>
          <a:p>
            <a:r>
              <a:rPr lang="es-ES" b="1" dirty="0" smtClean="0"/>
              <a:t>5. Meter </a:t>
            </a:r>
            <a:r>
              <a:rPr lang="es-ES" b="1" dirty="0"/>
              <a:t>la tarjeta de sonido en la entrada USB.</a:t>
            </a:r>
            <a:endParaRPr lang="es-ES" b="1" dirty="0"/>
          </a:p>
        </p:txBody>
      </p:sp>
      <p:pic>
        <p:nvPicPr>
          <p:cNvPr id="1030" name="Picture 6" descr="C:\Users\nerea\Desktop\RADIO ESCOLAR\IMG_43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79120" y="4062942"/>
            <a:ext cx="2767277" cy="207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226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476672"/>
            <a:ext cx="71287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6. Encender </a:t>
            </a:r>
            <a:r>
              <a:rPr lang="es-ES" b="1" dirty="0"/>
              <a:t>el ordenador y abrir AUDACITY</a:t>
            </a:r>
            <a:r>
              <a:rPr lang="es-ES" b="1" dirty="0" smtClean="0"/>
              <a:t>.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r>
              <a:rPr lang="es-ES" b="1" dirty="0" smtClean="0"/>
              <a:t>7. Asegurarse </a:t>
            </a:r>
            <a:r>
              <a:rPr lang="es-ES" b="1" dirty="0"/>
              <a:t>de que el ordenador reconoce la tarjeta de sonido:</a:t>
            </a:r>
          </a:p>
          <a:p>
            <a:r>
              <a:rPr lang="es-ES" dirty="0"/>
              <a:t>►Icono de </a:t>
            </a:r>
            <a:r>
              <a:rPr lang="es-ES" dirty="0" smtClean="0"/>
              <a:t>sonido.</a:t>
            </a:r>
            <a:endParaRPr lang="es-ES" dirty="0"/>
          </a:p>
          <a:p>
            <a:r>
              <a:rPr lang="es-ES" dirty="0"/>
              <a:t>		► Sonidos</a:t>
            </a:r>
          </a:p>
          <a:p>
            <a:r>
              <a:rPr lang="es-ES" dirty="0"/>
              <a:t>			► Grabar – Micrófono USB</a:t>
            </a:r>
          </a:p>
          <a:p>
            <a:r>
              <a:rPr lang="es-ES" dirty="0"/>
              <a:t>			► Reproducir – Altavoz USB	</a:t>
            </a:r>
          </a:p>
        </p:txBody>
      </p:sp>
      <p:pic>
        <p:nvPicPr>
          <p:cNvPr id="2050" name="Picture 2" descr="C:\Users\nerea\Desktop\RADIO ESCOLAR\audacit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6632"/>
            <a:ext cx="1475829" cy="147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nerea\Desktop\RADIO ESCOLAR\IMG_435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1" b="5040"/>
          <a:stretch/>
        </p:blipFill>
        <p:spPr bwMode="auto">
          <a:xfrm rot="5400000">
            <a:off x="6008081" y="2305139"/>
            <a:ext cx="2888476" cy="239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467544" y="3861048"/>
            <a:ext cx="208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b="1" dirty="0" smtClean="0"/>
              <a:t>8. Abrir </a:t>
            </a:r>
            <a:r>
              <a:rPr lang="es-ES" b="1" dirty="0"/>
              <a:t>micrófonos</a:t>
            </a:r>
            <a:r>
              <a:rPr lang="es-ES" dirty="0"/>
              <a:t>.</a:t>
            </a:r>
          </a:p>
        </p:txBody>
      </p:sp>
      <p:pic>
        <p:nvPicPr>
          <p:cNvPr id="2052" name="Picture 4" descr="C:\Users\nerea\Desktop\RADIO ESCOLAR\IMG_435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92" b="25721"/>
          <a:stretch/>
        </p:blipFill>
        <p:spPr bwMode="auto">
          <a:xfrm rot="5400000">
            <a:off x="2352660" y="4284188"/>
            <a:ext cx="2396120" cy="97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981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51520" y="404664"/>
            <a:ext cx="3125387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 startAt="9"/>
            </a:pPr>
            <a:r>
              <a:rPr lang="es-ES" sz="1700" dirty="0" smtClean="0"/>
              <a:t>Subir </a:t>
            </a:r>
            <a:r>
              <a:rPr lang="es-ES" sz="1700" dirty="0"/>
              <a:t>pista del micrófono 1 hasta 0 decibelios y asegurarse de que MUTE no está pulsado</a:t>
            </a:r>
            <a:r>
              <a:rPr lang="es-ES" sz="1700" dirty="0" smtClean="0"/>
              <a:t>.</a:t>
            </a:r>
            <a:endParaRPr lang="es-ES" sz="1700" dirty="0"/>
          </a:p>
          <a:p>
            <a:pPr marL="342900" indent="-342900" algn="just">
              <a:buAutoNum type="arabicPeriod" startAt="10"/>
            </a:pPr>
            <a:r>
              <a:rPr lang="es-ES" sz="1700" dirty="0" smtClean="0"/>
              <a:t>Reproducir </a:t>
            </a:r>
            <a:r>
              <a:rPr lang="es-ES" sz="1700" dirty="0"/>
              <a:t>canción en YouTube y comprobar que funciona subiendo la tecla MÚSICA PC hasta 0 decibelios</a:t>
            </a:r>
            <a:r>
              <a:rPr lang="es-ES" sz="1700" dirty="0" smtClean="0"/>
              <a:t>.</a:t>
            </a:r>
            <a:endParaRPr lang="es-ES" sz="1700" dirty="0"/>
          </a:p>
          <a:p>
            <a:pPr marL="342900" indent="-342900" algn="just">
              <a:buAutoNum type="arabicPeriod" startAt="11"/>
            </a:pPr>
            <a:r>
              <a:rPr lang="es-ES" sz="1700" dirty="0" smtClean="0"/>
              <a:t>PCL </a:t>
            </a:r>
            <a:r>
              <a:rPr lang="es-ES" sz="1700" dirty="0"/>
              <a:t>= </a:t>
            </a:r>
            <a:r>
              <a:rPr lang="es-ES" sz="1700" dirty="0" err="1"/>
              <a:t>Preescucha</a:t>
            </a:r>
            <a:r>
              <a:rPr lang="es-ES" sz="1700" dirty="0"/>
              <a:t>: asegurarse de que esta arriba, es decir, de que no está </a:t>
            </a:r>
            <a:r>
              <a:rPr lang="es-ES" sz="1700" dirty="0" smtClean="0"/>
              <a:t>dado.</a:t>
            </a:r>
          </a:p>
          <a:p>
            <a:pPr marL="342900" indent="-342900" algn="just">
              <a:buAutoNum type="arabicPeriod" startAt="11"/>
            </a:pPr>
            <a:r>
              <a:rPr lang="es-ES" sz="1700" dirty="0" smtClean="0"/>
              <a:t>Modificar </a:t>
            </a:r>
            <a:r>
              <a:rPr lang="es-ES" sz="1700" dirty="0"/>
              <a:t>volumen desde la </a:t>
            </a:r>
            <a:r>
              <a:rPr lang="es-ES" sz="1700" dirty="0" smtClean="0"/>
              <a:t>ganancia </a:t>
            </a:r>
            <a:r>
              <a:rPr lang="es-ES" sz="1700" dirty="0"/>
              <a:t>(botón rojo</a:t>
            </a:r>
            <a:r>
              <a:rPr lang="es-ES" sz="1700" dirty="0" smtClean="0"/>
              <a:t>).</a:t>
            </a:r>
          </a:p>
          <a:p>
            <a:pPr marL="342900" indent="-342900" algn="just">
              <a:buAutoNum type="arabicPeriod" startAt="11"/>
            </a:pPr>
            <a:r>
              <a:rPr lang="es-ES" sz="1700" dirty="0" smtClean="0"/>
              <a:t>Para </a:t>
            </a:r>
            <a:r>
              <a:rPr lang="es-ES" sz="1700" dirty="0"/>
              <a:t>bajar los altavoces, bajar desde el altavoz, girando a la derecha (ver punto 2</a:t>
            </a:r>
            <a:r>
              <a:rPr lang="es-ES" sz="1700" dirty="0" smtClean="0"/>
              <a:t>).</a:t>
            </a:r>
          </a:p>
          <a:p>
            <a:pPr marL="342900" indent="-342900" algn="just">
              <a:buAutoNum type="arabicPeriod" startAt="11"/>
            </a:pPr>
            <a:r>
              <a:rPr lang="es-ES" sz="1700" dirty="0" smtClean="0"/>
              <a:t>Para </a:t>
            </a:r>
            <a:r>
              <a:rPr lang="es-ES" sz="1700" dirty="0"/>
              <a:t>bajar el volumen de la grabación de </a:t>
            </a:r>
            <a:r>
              <a:rPr lang="es-ES" sz="1700" dirty="0" err="1"/>
              <a:t>Audacity</a:t>
            </a:r>
            <a:r>
              <a:rPr lang="es-ES" sz="1700" dirty="0"/>
              <a:t> (altavoces), usar el botón junto al que controla el volumen. (¿?)</a:t>
            </a:r>
          </a:p>
        </p:txBody>
      </p:sp>
      <p:pic>
        <p:nvPicPr>
          <p:cNvPr id="3074" name="Picture 2" descr="C:\Users\nerea\Desktop\RADIO ESCOLAR\IMG_435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4"/>
          <a:stretch/>
        </p:blipFill>
        <p:spPr bwMode="auto">
          <a:xfrm rot="5400000">
            <a:off x="3351510" y="833067"/>
            <a:ext cx="6176683" cy="488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884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51520" y="260648"/>
            <a:ext cx="662473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/>
              <a:t>15. Guardar </a:t>
            </a:r>
            <a:r>
              <a:rPr lang="es-ES" sz="1600" b="1" dirty="0"/>
              <a:t>archivo:</a:t>
            </a:r>
          </a:p>
          <a:p>
            <a:r>
              <a:rPr lang="es-ES" sz="1600" dirty="0"/>
              <a:t>► Guardar</a:t>
            </a:r>
          </a:p>
          <a:p>
            <a:r>
              <a:rPr lang="es-ES" sz="1600" dirty="0"/>
              <a:t>	► Archivo</a:t>
            </a:r>
          </a:p>
          <a:p>
            <a:r>
              <a:rPr lang="es-ES" sz="1600" dirty="0"/>
              <a:t>		►Exportar: MP3 </a:t>
            </a:r>
          </a:p>
          <a:p>
            <a:r>
              <a:rPr lang="es-ES" sz="1600" dirty="0"/>
              <a:t>► Nombre del archivo</a:t>
            </a:r>
          </a:p>
          <a:p>
            <a:r>
              <a:rPr lang="es-ES" sz="1600" dirty="0"/>
              <a:t>		► Guardar en Pen-drive</a:t>
            </a:r>
          </a:p>
          <a:p>
            <a:r>
              <a:rPr lang="es-ES" sz="1600" dirty="0"/>
              <a:t>			► Subir a mediateca</a:t>
            </a:r>
          </a:p>
          <a:p>
            <a:r>
              <a:rPr lang="es-ES" sz="1600" dirty="0"/>
              <a:t>		</a:t>
            </a:r>
          </a:p>
          <a:p>
            <a:r>
              <a:rPr lang="es-ES" sz="1600" dirty="0"/>
              <a:t>► Guardar</a:t>
            </a:r>
          </a:p>
          <a:p>
            <a:r>
              <a:rPr lang="es-ES" sz="1600" dirty="0"/>
              <a:t>	► Archivo</a:t>
            </a:r>
          </a:p>
          <a:p>
            <a:r>
              <a:rPr lang="es-ES" sz="1600" dirty="0"/>
              <a:t>►Guardar (para editar con </a:t>
            </a:r>
            <a:r>
              <a:rPr lang="es-ES" sz="1600" dirty="0" err="1"/>
              <a:t>Audacity</a:t>
            </a:r>
            <a:r>
              <a:rPr lang="es-ES" sz="1600" dirty="0" smtClean="0"/>
              <a:t>)</a:t>
            </a:r>
            <a:endParaRPr lang="es-ES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5140"/>
          <a:stretch/>
        </p:blipFill>
        <p:spPr bwMode="auto">
          <a:xfrm>
            <a:off x="5045088" y="692696"/>
            <a:ext cx="361534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4567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" b="45445"/>
          <a:stretch/>
        </p:blipFill>
        <p:spPr bwMode="auto">
          <a:xfrm>
            <a:off x="971600" y="4214024"/>
            <a:ext cx="6912768" cy="223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23528" y="335846"/>
            <a:ext cx="864096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16. La Mediateca se comparte con todo el centro:</a:t>
            </a:r>
          </a:p>
          <a:p>
            <a:r>
              <a:rPr lang="es-ES" dirty="0"/>
              <a:t>► </a:t>
            </a:r>
            <a:r>
              <a:rPr lang="es-ES" dirty="0" err="1"/>
              <a:t>Educamadrid</a:t>
            </a:r>
            <a:endParaRPr lang="es-ES" dirty="0"/>
          </a:p>
          <a:p>
            <a:r>
              <a:rPr lang="es-ES" dirty="0"/>
              <a:t>	► Mediateca</a:t>
            </a:r>
          </a:p>
          <a:p>
            <a:r>
              <a:rPr lang="es-ES" dirty="0"/>
              <a:t>		►Iniciar sesión</a:t>
            </a:r>
          </a:p>
          <a:p>
            <a:r>
              <a:rPr lang="es-ES" dirty="0"/>
              <a:t>			► Usuario + contraseña</a:t>
            </a:r>
          </a:p>
          <a:p>
            <a:r>
              <a:rPr lang="es-ES" dirty="0"/>
              <a:t>				►Cuenta</a:t>
            </a:r>
          </a:p>
          <a:p>
            <a:r>
              <a:rPr lang="es-ES" dirty="0"/>
              <a:t>					►IES Santa Teresa</a:t>
            </a:r>
          </a:p>
          <a:p>
            <a:r>
              <a:rPr lang="es-ES" dirty="0"/>
              <a:t>						►Subir</a:t>
            </a:r>
          </a:p>
          <a:p>
            <a:r>
              <a:rPr lang="es-ES" dirty="0"/>
              <a:t>							►Seleccionar archivo</a:t>
            </a:r>
          </a:p>
          <a:p>
            <a:r>
              <a:rPr lang="es-ES" dirty="0"/>
              <a:t>								►Subir</a:t>
            </a:r>
          </a:p>
          <a:p>
            <a:r>
              <a:rPr lang="es-ES" dirty="0"/>
              <a:t>17. Guardar como PRIVADO para no permitir descarga. </a:t>
            </a:r>
          </a:p>
          <a:p>
            <a:r>
              <a:rPr lang="es-ES" dirty="0"/>
              <a:t>18. Añadir a MI LISTA.</a:t>
            </a:r>
          </a:p>
          <a:p>
            <a:r>
              <a:rPr lang="es-ES" dirty="0"/>
              <a:t>19. Pasar link a TIC para subirlo a la WEB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481138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232</Words>
  <Application>Microsoft Office PowerPoint</Application>
  <PresentationFormat>Presentación en pantalla (4:3)</PresentationFormat>
  <Paragraphs>47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GUÍA BREVE PARA EL USO DE LA RADIO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GUÍA BREVE PARA EL USO DE LA RADIO</dc:title>
  <dc:creator>Nerea Rodríguez Pérez</dc:creator>
  <cp:lastModifiedBy>Nerea Rodríguez Pérez</cp:lastModifiedBy>
  <cp:revision>3</cp:revision>
  <dcterms:created xsi:type="dcterms:W3CDTF">2020-04-02T16:36:32Z</dcterms:created>
  <dcterms:modified xsi:type="dcterms:W3CDTF">2020-04-02T17:04:05Z</dcterms:modified>
</cp:coreProperties>
</file>