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2.jpg" ContentType="image/jpeg"/>
  <Override PartName="/ppt/media/image4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51435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22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" y="93956"/>
            <a:ext cx="9143999" cy="50872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5486400" y="440055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SILVIA MUÑOZ GONZÁLEZ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150"/>
            <a:ext cx="32004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349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28624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"/>
            <a:ext cx="9143999" cy="51434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34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2405" y="1"/>
            <a:ext cx="9143999" cy="51434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34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</Words>
  <Application>Microsoft Office PowerPoint</Application>
  <PresentationFormat>Presentación en pantalla (16:9)</PresentationFormat>
  <Paragraphs>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sin título</dc:title>
  <dc:creator>Usuario</dc:creator>
  <cp:lastModifiedBy>Aitana Domínguez Muñoz</cp:lastModifiedBy>
  <cp:revision>1</cp:revision>
  <dcterms:created xsi:type="dcterms:W3CDTF">2024-02-17T15:57:48Z</dcterms:created>
  <dcterms:modified xsi:type="dcterms:W3CDTF">2024-02-17T16:05:09Z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