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0" r:id="rId3"/>
    <p:sldId id="282" r:id="rId4"/>
    <p:sldId id="285" r:id="rId5"/>
    <p:sldId id="284" r:id="rId6"/>
    <p:sldId id="283" r:id="rId7"/>
    <p:sldId id="279" r:id="rId8"/>
    <p:sldId id="277" r:id="rId9"/>
    <p:sldId id="278" r:id="rId10"/>
    <p:sldId id="256" r:id="rId11"/>
    <p:sldId id="257" r:id="rId12"/>
    <p:sldId id="261" r:id="rId13"/>
    <p:sldId id="260" r:id="rId14"/>
    <p:sldId id="263" r:id="rId15"/>
    <p:sldId id="264" r:id="rId16"/>
    <p:sldId id="265" r:id="rId17"/>
    <p:sldId id="267" r:id="rId18"/>
    <p:sldId id="258" r:id="rId19"/>
    <p:sldId id="262" r:id="rId20"/>
    <p:sldId id="271" r:id="rId21"/>
    <p:sldId id="273" r:id="rId22"/>
    <p:sldId id="274" r:id="rId23"/>
    <p:sldId id="275" r:id="rId24"/>
    <p:sldId id="281" r:id="rId25"/>
  </p:sldIdLst>
  <p:sldSz cx="9144000" cy="6858000" type="screen4x3"/>
  <p:notesSz cx="6888163" cy="100218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73" d="100"/>
          <a:sy n="73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CE395-C947-4EA2-BDE0-FA3C6A5F4182}" type="datetimeFigureOut">
              <a:rPr lang="es-ES" smtClean="0"/>
              <a:pPr/>
              <a:t>01/10/2017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F1A1-BCD9-4B00-9468-A78A1BD8B10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ownloads\temp-TMPoz4x8c15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643" y="-13672"/>
            <a:ext cx="2276872" cy="2276872"/>
          </a:xfrm>
          <a:prstGeom prst="rect">
            <a:avLst/>
          </a:prstGeom>
          <a:noFill/>
        </p:spPr>
      </p:pic>
      <p:pic>
        <p:nvPicPr>
          <p:cNvPr id="1030" name="Picture 6" descr="http://files.educadiver.webnode.es/200000069-ebd5fecce0/700/compensacion.jpg"/>
          <p:cNvPicPr>
            <a:picLocks noChangeAspect="1" noChangeArrowheads="1"/>
          </p:cNvPicPr>
          <p:nvPr/>
        </p:nvPicPr>
        <p:blipFill>
          <a:blip r:embed="rId3"/>
          <a:srcRect t="46875"/>
          <a:stretch>
            <a:fillRect/>
          </a:stretch>
        </p:blipFill>
        <p:spPr bwMode="auto">
          <a:xfrm>
            <a:off x="323528" y="1340768"/>
            <a:ext cx="1288108" cy="51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C:\Users\Usuario\AppData\Local\Microsoft\Windows\Temporary Internet Files\Content.IE5\3S3L5LF0\temp_TMPnzK6JJ43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784" y="0"/>
            <a:ext cx="2263200" cy="2263200"/>
          </a:xfrm>
          <a:prstGeom prst="rect">
            <a:avLst/>
          </a:prstGeom>
          <a:noFill/>
        </p:spPr>
      </p:pic>
      <p:pic>
        <p:nvPicPr>
          <p:cNvPr id="5" name="Picture 2" descr="C:\Users\Usuario\AppData\Local\Microsoft\Windows\Temporary Internet Files\Content.IE5\33Z7HLEZ\temp_TMPIPxGmT553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9076" y="4056"/>
            <a:ext cx="2259143" cy="2259143"/>
          </a:xfrm>
          <a:prstGeom prst="rect">
            <a:avLst/>
          </a:prstGeom>
          <a:noFill/>
        </p:spPr>
      </p:pic>
      <p:pic>
        <p:nvPicPr>
          <p:cNvPr id="6" name="Picture 2" descr="C:\Users\USUARIO\Downloads\temp-TMP20w7qE629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643" y="2283728"/>
            <a:ext cx="2276872" cy="2276872"/>
          </a:xfrm>
          <a:prstGeom prst="rect">
            <a:avLst/>
          </a:prstGeom>
          <a:noFill/>
        </p:spPr>
      </p:pic>
      <p:pic>
        <p:nvPicPr>
          <p:cNvPr id="7" name="Picture 2" descr="C:\Users\USUARIO\Downloads\temp-TMPvFFNfJ60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643" y="4581128"/>
            <a:ext cx="2276872" cy="2276872"/>
          </a:xfrm>
          <a:prstGeom prst="rect">
            <a:avLst/>
          </a:prstGeom>
          <a:noFill/>
        </p:spPr>
      </p:pic>
      <p:pic>
        <p:nvPicPr>
          <p:cNvPr id="8" name="Picture 2" descr="C:\Users\USUARIO\AppData\Local\Microsoft\Windows\Temporary Internet Files\Content.IE5\99Y8O1MZ\temp_TMPW1x0yc13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36425" y="2283728"/>
            <a:ext cx="2276872" cy="2276872"/>
          </a:xfrm>
          <a:prstGeom prst="rect">
            <a:avLst/>
          </a:prstGeom>
          <a:noFill/>
        </p:spPr>
      </p:pic>
      <p:pic>
        <p:nvPicPr>
          <p:cNvPr id="9" name="Picture 2" descr="C:\Users\USUARIO\AppData\Local\Microsoft\Windows\Temporary Internet Files\Content.IE5\N5X0Q650\temp_TMPzCnmVz283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14112" y="4581128"/>
            <a:ext cx="2276872" cy="2276872"/>
          </a:xfrm>
          <a:prstGeom prst="rect">
            <a:avLst/>
          </a:prstGeom>
          <a:noFill/>
        </p:spPr>
      </p:pic>
      <p:pic>
        <p:nvPicPr>
          <p:cNvPr id="10" name="Picture 2" descr="C:\Users\USUARIO\AppData\Local\Microsoft\Windows\Temporary Internet Files\Content.IE5\CEIH082C\temp_TMPWi3wEs130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82207" y="2283728"/>
            <a:ext cx="2297400" cy="2297400"/>
          </a:xfrm>
          <a:prstGeom prst="rect">
            <a:avLst/>
          </a:prstGeom>
          <a:noFill/>
        </p:spPr>
      </p:pic>
      <p:pic>
        <p:nvPicPr>
          <p:cNvPr id="11" name="Picture 4" descr="http://1.bp.blogspot.com/-0byIZKlEZX4/VE6kSflYwdI/AAAAAAAAAB0/2o8KbDGYAuM/s1600/GIMNASIO.png"/>
          <p:cNvPicPr>
            <a:picLocks noChangeAspect="1" noChangeArrowheads="1"/>
          </p:cNvPicPr>
          <p:nvPr/>
        </p:nvPicPr>
        <p:blipFill>
          <a:blip r:embed="rId11"/>
          <a:srcRect r="23280" b="31216"/>
          <a:stretch>
            <a:fillRect/>
          </a:stretch>
        </p:blipFill>
        <p:spPr bwMode="auto">
          <a:xfrm>
            <a:off x="5511291" y="2787983"/>
            <a:ext cx="1437831" cy="1289089"/>
          </a:xfrm>
          <a:prstGeom prst="rect">
            <a:avLst/>
          </a:prstGeom>
          <a:noFill/>
        </p:spPr>
      </p:pic>
      <p:pic>
        <p:nvPicPr>
          <p:cNvPr id="12" name="Picture 2" descr="C:\Users\USUARIO\AppData\Local\Microsoft\Windows\Temporary Internet Files\Content.IE5\Z79MV4FG\temp_TMP7qh5Li9284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01221" y="4623602"/>
            <a:ext cx="2246998" cy="2246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UARIO\AppData\Local\Microsoft\Windows\Temporary Internet Files\Content.IE5\99Y8O1MZ\temp_TMPb7SW6U92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-18094"/>
            <a:ext cx="2263199" cy="2263199"/>
          </a:xfrm>
          <a:prstGeom prst="rect">
            <a:avLst/>
          </a:prstGeom>
          <a:noFill/>
        </p:spPr>
      </p:pic>
      <p:pic>
        <p:nvPicPr>
          <p:cNvPr id="4" name="Picture 2" descr="C:\Users\USUARIO\AppData\Local\Microsoft\Windows\Temporary Internet Files\Content.IE5\N5X0Q650\temp_TMPXBkd2A107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1" y="-1"/>
            <a:ext cx="2245105" cy="2245105"/>
          </a:xfrm>
          <a:prstGeom prst="rect">
            <a:avLst/>
          </a:prstGeom>
          <a:noFill/>
        </p:spPr>
      </p:pic>
      <p:pic>
        <p:nvPicPr>
          <p:cNvPr id="5" name="Picture 2" descr="C:\Users\USUARIO\AppData\Local\Microsoft\Windows\Temporary Internet Files\Content.IE5\Z79MV4FG\temp_TMPDx1opn314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9968" y="0"/>
            <a:ext cx="2245104" cy="2245104"/>
          </a:xfrm>
          <a:prstGeom prst="rect">
            <a:avLst/>
          </a:prstGeom>
          <a:noFill/>
        </p:spPr>
      </p:pic>
      <p:pic>
        <p:nvPicPr>
          <p:cNvPr id="6" name="Picture 2" descr="C:\Users\USUARIO\AppData\Local\Microsoft\Windows\Temporary Internet Files\Content.IE5\99Y8O1MZ\temp_TMPXS2loF36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385" y="2348880"/>
            <a:ext cx="2232248" cy="2232248"/>
          </a:xfrm>
          <a:prstGeom prst="rect">
            <a:avLst/>
          </a:prstGeom>
          <a:noFill/>
        </p:spPr>
      </p:pic>
      <p:pic>
        <p:nvPicPr>
          <p:cNvPr id="7" name="Picture 2" descr="C:\Users\USUARIO\AppData\Local\Microsoft\Windows\Temporary Internet Files\Content.IE5\N5X0Q650\temp_TMPHuYh211108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29968" y="2365270"/>
            <a:ext cx="2228715" cy="2228715"/>
          </a:xfrm>
          <a:prstGeom prst="rect">
            <a:avLst/>
          </a:prstGeom>
          <a:noFill/>
        </p:spPr>
      </p:pic>
      <p:pic>
        <p:nvPicPr>
          <p:cNvPr id="8" name="Picture 2" descr="C:\Users\USUARIO\AppData\Local\Microsoft\Windows\Temporary Internet Files\Content.IE5\N5X0Q650\temp_TMPXBkd2A107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0" y="2348880"/>
            <a:ext cx="2245105" cy="2245105"/>
          </a:xfrm>
          <a:prstGeom prst="rect">
            <a:avLst/>
          </a:prstGeom>
          <a:noFill/>
        </p:spPr>
      </p:pic>
      <p:pic>
        <p:nvPicPr>
          <p:cNvPr id="9" name="Picture 1" descr="C:\Users\USUARIO\Downloads\temp-TMPS2FhHX152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6384" y="4624816"/>
            <a:ext cx="2233183" cy="2233183"/>
          </a:xfrm>
          <a:prstGeom prst="rect">
            <a:avLst/>
          </a:prstGeom>
          <a:noFill/>
        </p:spPr>
      </p:pic>
      <p:pic>
        <p:nvPicPr>
          <p:cNvPr id="10" name="Picture 1" descr="C:\Users\USUARIO\Downloads\temp-TMPGcQl8d677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9443" y="4653706"/>
            <a:ext cx="2204294" cy="2204294"/>
          </a:xfrm>
          <a:prstGeom prst="rect">
            <a:avLst/>
          </a:prstGeom>
          <a:noFill/>
        </p:spPr>
      </p:pic>
      <p:pic>
        <p:nvPicPr>
          <p:cNvPr id="11" name="Picture 3" descr="C:\Users\USUARIO\AppData\Local\Microsoft\Windows\Temporary Internet Files\Content.IE5\Z79MV4FG\temp_TMP8a4crN4445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65917" y="4653706"/>
            <a:ext cx="2204294" cy="2204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UARIO\Downloads\temp-TMPXTMvyb103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6858000" cy="6858000"/>
          </a:xfrm>
          <a:prstGeom prst="rect">
            <a:avLst/>
          </a:prstGeom>
          <a:noFill/>
        </p:spPr>
      </p:pic>
      <p:pic>
        <p:nvPicPr>
          <p:cNvPr id="1031" name="Picture 7" descr="http://www.arasaac.org/classes/img/thumbnail.php?i=c2l6ZT0zMDAmcnV0YT0uLi8uLi9yZXBvc2l0b3Jpby9vcmlnaW5hbGVzLzIyOTAucG5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928670"/>
            <a:ext cx="1428760" cy="1428760"/>
          </a:xfrm>
          <a:prstGeom prst="rect">
            <a:avLst/>
          </a:prstGeom>
          <a:noFill/>
        </p:spPr>
      </p:pic>
      <p:pic>
        <p:nvPicPr>
          <p:cNvPr id="1033" name="Picture 9" descr="http://www.arasaac.org/classes/img/thumbnail.php?i=c2l6ZT0zMDAmcnV0YT0uLi8uLi9yZXBvc2l0b3Jpby9vcmlnaW5hbGVzLzI1ODA0LnBuZw=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571612"/>
            <a:ext cx="2071702" cy="1714492"/>
          </a:xfrm>
          <a:prstGeom prst="rect">
            <a:avLst/>
          </a:prstGeom>
          <a:noFill/>
        </p:spPr>
      </p:pic>
      <p:pic>
        <p:nvPicPr>
          <p:cNvPr id="1035" name="Picture 11" descr="http://www.arasaac.org/classes/img/thumbnail.php?i=c2l6ZT0zMDAmcnV0YT0uLi8uLi9yZXBvc2l0b3Jpby9vcmlnaW5hbGVzLzcxMjMucG5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2285992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AppData\Local\Microsoft\Windows\Temporary Internet Files\Content.IE5\Z79MV4FG\temp_TMPoG6goq92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7139"/>
            <a:ext cx="2245104" cy="2245104"/>
          </a:xfrm>
          <a:prstGeom prst="rect">
            <a:avLst/>
          </a:prstGeom>
          <a:noFill/>
        </p:spPr>
      </p:pic>
      <p:pic>
        <p:nvPicPr>
          <p:cNvPr id="4" name="Picture 2" descr="C:\Users\USUARIO\AppData\Local\Microsoft\Windows\Temporary Internet Files\Content.IE5\CEIH082C\temp_TMPJq9A9T856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784" y="27139"/>
            <a:ext cx="2272243" cy="2272243"/>
          </a:xfrm>
          <a:prstGeom prst="rect">
            <a:avLst/>
          </a:prstGeom>
          <a:noFill/>
        </p:spPr>
      </p:pic>
      <p:pic>
        <p:nvPicPr>
          <p:cNvPr id="5" name="Picture 2" descr="C:\Users\USUARIO\AppData\Local\Microsoft\Windows\Temporary Internet Files\Content.IE5\99Y8O1MZ\temp_TMPgHPxn8856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3418" y="27139"/>
            <a:ext cx="2276872" cy="2276872"/>
          </a:xfrm>
          <a:prstGeom prst="rect">
            <a:avLst/>
          </a:prstGeom>
          <a:noFill/>
        </p:spPr>
      </p:pic>
      <p:pic>
        <p:nvPicPr>
          <p:cNvPr id="6" name="Picture 2" descr="C:\Users\USUARIO\AppData\Local\Microsoft\Windows\Temporary Internet Files\Content.IE5\N5X0Q650\temp_TMPgFlYk4658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2420888"/>
            <a:ext cx="2204864" cy="2204864"/>
          </a:xfrm>
          <a:prstGeom prst="rect">
            <a:avLst/>
          </a:prstGeom>
          <a:noFill/>
        </p:spPr>
      </p:pic>
      <p:pic>
        <p:nvPicPr>
          <p:cNvPr id="7" name="Picture 2" descr="C:\Users\USUARIO\AppData\Local\Microsoft\Windows\Temporary Internet Files\Content.IE5\CEIH082C\temp_TMPoX3XTZ659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32530" y="2420888"/>
            <a:ext cx="2204864" cy="2204864"/>
          </a:xfrm>
          <a:prstGeom prst="rect">
            <a:avLst/>
          </a:prstGeom>
          <a:noFill/>
        </p:spPr>
      </p:pic>
      <p:pic>
        <p:nvPicPr>
          <p:cNvPr id="8" name="Picture 2" descr="C:\Users\USUARIO\AppData\Local\Microsoft\Windows\Temporary Internet Files\Content.IE5\99Y8O1MZ\temp_TMPZODXPg30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0073" y="2420889"/>
            <a:ext cx="2216224" cy="2216224"/>
          </a:xfrm>
          <a:prstGeom prst="rect">
            <a:avLst/>
          </a:prstGeom>
          <a:noFill/>
        </p:spPr>
      </p:pic>
      <p:pic>
        <p:nvPicPr>
          <p:cNvPr id="9" name="Picture 2" descr="C:\Users\USUARIO\AppData\Local\Microsoft\Windows\Temporary Internet Files\Content.IE5\N5X0Q650\temp_TMPSdXygS8075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520" y="4660439"/>
            <a:ext cx="2204864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91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12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61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8689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0</Words>
  <Application>Microsoft Office PowerPoint</Application>
  <PresentationFormat>Presentación en pantalla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Natalia MV</cp:lastModifiedBy>
  <cp:revision>8</cp:revision>
  <dcterms:created xsi:type="dcterms:W3CDTF">2017-04-06T11:16:00Z</dcterms:created>
  <dcterms:modified xsi:type="dcterms:W3CDTF">2017-10-01T10:54:05Z</dcterms:modified>
</cp:coreProperties>
</file>