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2E7F4-3320-4DE4-B1E6-E29D3376834C}" v="245" dt="2023-11-13T17:46:04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99zQZD3mg9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ACTIVIDADES PARA DETERMINAR RUMBO Y DISTANCIA ENTRE DOS PUNTOS DEL MAPA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1586" y="2395206"/>
            <a:ext cx="4439923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DETERMINA EL RUMBO ENTRE LOS SIGUIENTES PUNTOS TRAS VISONAR EL VÍDEO EXPLICATIVO </a:t>
            </a:r>
            <a:r>
              <a:rPr lang="en-US" sz="11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https://www.youtube.com/watch?v=99zQZD3mg98</a:t>
            </a:r>
          </a:p>
          <a:p>
            <a:pPr marL="457200"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Mapa Peguerinos Sur   ¡RECUERDA ORIENTAR EL MAPA COMO HICIMIOS EN LA ACTIVIDAD 2.!</a:t>
            </a:r>
          </a:p>
          <a:p>
            <a:pPr marL="457200"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Desde el punto 1 al punto 3: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Desde el punto 3 al punto 1: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Desde el punto 3 al punto 4: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Desde el punto 4 al punto 3: 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2. CALCULA LA DISTANCIA ENTRE LOS PUNTOS EN LOS QUE CALCULASTE  EL RUMBO: 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r>
              <a:rPr lang="en-US" sz="1100" b="1"/>
              <a:t>¡ Fíjate en la escala del mapa que es  1:15000!</a:t>
            </a:r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100"/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100"/>
          </a:p>
          <a:p>
            <a:pPr indent="-228600" algn="l">
              <a:lnSpc>
                <a:spcPct val="100000"/>
              </a:lnSpc>
              <a:buFont typeface="Avenir Next LT Pro" panose="020B0504020202020204" pitchFamily="34" charset="0"/>
              <a:buChar char="+"/>
            </a:pPr>
            <a:endParaRPr lang="en-US" sz="1100"/>
          </a:p>
        </p:txBody>
      </p:sp>
      <p:grpSp>
        <p:nvGrpSpPr>
          <p:cNvPr id="105" name="Top left">
            <a:extLst>
              <a:ext uri="{FF2B5EF4-FFF2-40B4-BE49-F238E27FC236}">
                <a16:creationId xmlns:a16="http://schemas.microsoft.com/office/drawing/2014/main" id="{1E37CF65-082F-4CE4-B4CE-C544B3C53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2C42DE-AF7D-4999-A3FF-8AE097C6D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3B5725C-82EC-4EA5-9CEF-4D410F8A6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926A76-7255-4463-A8B3-4B888EC6A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C5725CE-966B-46E2-BDC2-F1B8CDE4D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D455125-607C-4D9F-A244-37E1428C5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16D473E-1226-4C55-81F8-45AEDF4BC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9F33202-31B1-4C17-BEB5-AE274669C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AF311B0-A3D6-4351-9C7C-7817A51FF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Imagen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19BD13D7-4877-B432-7C53-2DE51CF7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2" r="6676" b="-3"/>
          <a:stretch/>
        </p:blipFill>
        <p:spPr>
          <a:xfrm rot="16200000">
            <a:off x="5356759" y="-234056"/>
            <a:ext cx="6530661" cy="7032499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C4EB340-5DCE-451D-A309-BB5672901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0" y="3505200"/>
            <a:ext cx="118872" cy="118872"/>
            <a:chOff x="1175347" y="3733800"/>
            <a:chExt cx="118872" cy="118872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B1A208A-0319-41ED-A59E-E0B9FC5A6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2D59DA9-FECE-4280-B818-9E01BAF22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9" name="Bottom Right">
            <a:extLst>
              <a:ext uri="{FF2B5EF4-FFF2-40B4-BE49-F238E27FC236}">
                <a16:creationId xmlns:a16="http://schemas.microsoft.com/office/drawing/2014/main" id="{B80C250A-8A10-498A-8B30-95CC1C4D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20" name="Graphic 157">
              <a:extLst>
                <a:ext uri="{FF2B5EF4-FFF2-40B4-BE49-F238E27FC236}">
                  <a16:creationId xmlns:a16="http://schemas.microsoft.com/office/drawing/2014/main" id="{5167BAD0-E2F4-4DEC-96B7-D5BA7207B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BD2ABA6-992E-4EAD-B75B-D716D2F44F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A9AD3A3-7B88-432C-A9AB-B32A39E2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363120-61CD-4003-BDE1-78212D87C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9F0BB8A-1FD3-494D-B37E-135DF81D5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566BEAD-125A-45B4-9A12-51FC224B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600EA94-89CB-45A1-AFC8-27C936FD4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C2EFF33-F25E-4A25-B6F2-7278C910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AE259A3-2954-4E1E-9646-E561C1EC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ExploreVTI</vt:lpstr>
      <vt:lpstr>ACTIVIDADES PARA DETERMINAR RUMBO Y DISTANCIA ENTRE DOS PUNTOS DEL MAPA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2</cp:revision>
  <dcterms:created xsi:type="dcterms:W3CDTF">2023-11-13T17:12:04Z</dcterms:created>
  <dcterms:modified xsi:type="dcterms:W3CDTF">2023-11-14T10:13:58Z</dcterms:modified>
</cp:coreProperties>
</file>