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4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ite-1204782-6919-6554.striking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Exploiting</a:t>
            </a:r>
            <a:r>
              <a:rPr lang="es-ES" dirty="0"/>
              <a:t> a </a:t>
            </a:r>
            <a:r>
              <a:rPr lang="es-ES" dirty="0" err="1"/>
              <a:t>story</a:t>
            </a:r>
            <a:r>
              <a:rPr lang="es-ES" dirty="0"/>
              <a:t> </a:t>
            </a:r>
            <a:r>
              <a:rPr lang="es-ES" dirty="0" err="1"/>
              <a:t>book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306289"/>
          </a:xfrm>
        </p:spPr>
        <p:txBody>
          <a:bodyPr>
            <a:normAutofit fontScale="92500"/>
          </a:bodyPr>
          <a:lstStyle/>
          <a:p>
            <a:r>
              <a:rPr lang="en-US" dirty="0"/>
              <a:t>IN_22 Supporting  effective learning </a:t>
            </a:r>
          </a:p>
          <a:p>
            <a:endParaRPr lang="en-US" dirty="0"/>
          </a:p>
          <a:p>
            <a:r>
              <a:rPr lang="en-US" dirty="0"/>
              <a:t>MªROSA SÁNCHEZ MUÑOZ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193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Story</a:t>
            </a:r>
            <a:r>
              <a:rPr lang="es-ES" dirty="0"/>
              <a:t> Book : Are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mother</a:t>
            </a:r>
            <a:r>
              <a:rPr lang="es-ES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328332"/>
            <a:ext cx="9601196" cy="3318936"/>
          </a:xfrm>
          <a:solidFill>
            <a:schemeClr val="accent1">
              <a:alpha val="31000"/>
            </a:schemeClr>
          </a:solidFill>
        </p:spPr>
        <p:txBody>
          <a:bodyPr/>
          <a:lstStyle/>
          <a:p>
            <a:pPr algn="ctr"/>
            <a:r>
              <a:rPr lang="es-ES" dirty="0"/>
              <a:t>COPY AND PASTE THIS LINK TO VISIT THE BLOG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81941" y="3718335"/>
            <a:ext cx="6720115" cy="16891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4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</a:t>
            </a:r>
            <a:r>
              <a:rPr kumimoji="0" lang="es-ES" altLang="es-ES" sz="4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ttp://site-1204782-6919-6554.strikingly.com</a:t>
            </a:r>
            <a:r>
              <a:rPr kumimoji="0" lang="es-ES" altLang="es-ES" sz="2200" b="0" i="0" u="none" strike="noStrike" cap="none" normalizeH="0" baseline="0" dirty="0">
                <a:ln>
                  <a:noFill/>
                </a:ln>
                <a:solidFill>
                  <a:srgbClr val="2AABD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/</a:t>
            </a:r>
            <a:endParaRPr kumimoji="0" lang="es-ES" altLang="es-ES" sz="2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71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38</Words>
  <Application>Microsoft Office PowerPoint</Application>
  <PresentationFormat>Panorámica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Garamond</vt:lpstr>
      <vt:lpstr>Segoe UI</vt:lpstr>
      <vt:lpstr>Orgánico</vt:lpstr>
      <vt:lpstr>Exploiting a story book</vt:lpstr>
      <vt:lpstr>Story Book : Are you my mother?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a story book</dc:title>
  <dc:creator>papa</dc:creator>
  <cp:lastModifiedBy>papa</cp:lastModifiedBy>
  <cp:revision>1</cp:revision>
  <dcterms:created xsi:type="dcterms:W3CDTF">2017-07-31T08:47:14Z</dcterms:created>
  <dcterms:modified xsi:type="dcterms:W3CDTF">2017-07-31T08:52:51Z</dcterms:modified>
</cp:coreProperties>
</file>