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03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10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41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60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5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56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72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376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69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15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0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5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1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26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16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83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6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F67D1C-C2F8-4B25-B37C-38DB0D4194C5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CC77B2-6803-492A-A7BB-03163251C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4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A5433-61DD-D794-B07D-9BB2135C4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86" y="-93247"/>
            <a:ext cx="8637073" cy="977622"/>
          </a:xfrm>
        </p:spPr>
        <p:txBody>
          <a:bodyPr>
            <a:normAutofit/>
          </a:bodyPr>
          <a:lstStyle/>
          <a:p>
            <a:r>
              <a:rPr lang="es-ES" sz="5400" dirty="0"/>
              <a:t>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79BFF-F42C-4495-9FC5-DAF3AC4BB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33" y="801278"/>
            <a:ext cx="10520313" cy="4383465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500" dirty="0" err="1"/>
              <a:t>Follow</a:t>
            </a:r>
            <a:r>
              <a:rPr lang="es-ES" sz="2500" dirty="0"/>
              <a:t> </a:t>
            </a:r>
            <a:r>
              <a:rPr lang="es-ES" sz="2500" dirty="0" err="1"/>
              <a:t>the</a:t>
            </a:r>
            <a:r>
              <a:rPr lang="es-ES" sz="2500" dirty="0"/>
              <a:t> </a:t>
            </a:r>
            <a:r>
              <a:rPr lang="es-ES" sz="2500" dirty="0" err="1"/>
              <a:t>steps</a:t>
            </a:r>
            <a:r>
              <a:rPr lang="es-ES" sz="2500" dirty="0"/>
              <a:t> </a:t>
            </a:r>
            <a:r>
              <a:rPr lang="es-ES" sz="2500" dirty="0" err="1"/>
              <a:t>to</a:t>
            </a:r>
            <a:r>
              <a:rPr lang="es-ES" sz="2500" dirty="0"/>
              <a:t> complete </a:t>
            </a:r>
            <a:r>
              <a:rPr lang="es-ES" sz="2500" dirty="0" err="1"/>
              <a:t>each</a:t>
            </a:r>
            <a:r>
              <a:rPr lang="es-ES" sz="2500" dirty="0"/>
              <a:t> </a:t>
            </a:r>
            <a:r>
              <a:rPr lang="es-ES" sz="2500" dirty="0" err="1"/>
              <a:t>of</a:t>
            </a:r>
            <a:r>
              <a:rPr lang="es-ES" sz="2500" dirty="0"/>
              <a:t> </a:t>
            </a:r>
            <a:r>
              <a:rPr lang="es-ES" sz="2500" dirty="0" err="1"/>
              <a:t>the</a:t>
            </a:r>
            <a:r>
              <a:rPr lang="es-ES" sz="2500" dirty="0"/>
              <a:t> </a:t>
            </a:r>
            <a:r>
              <a:rPr lang="es-ES" sz="2500" dirty="0" err="1"/>
              <a:t>the</a:t>
            </a:r>
            <a:r>
              <a:rPr lang="es-ES" sz="2500" dirty="0"/>
              <a:t> </a:t>
            </a:r>
            <a:r>
              <a:rPr lang="es-ES" sz="2500" dirty="0" err="1"/>
              <a:t>activities</a:t>
            </a:r>
            <a:endParaRPr lang="es-ES" sz="25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500" dirty="0" err="1"/>
              <a:t>Activities</a:t>
            </a:r>
            <a:r>
              <a:rPr lang="es-ES" sz="2500" dirty="0"/>
              <a:t> 1 </a:t>
            </a:r>
            <a:r>
              <a:rPr lang="es-ES" sz="2500" dirty="0" err="1"/>
              <a:t>to</a:t>
            </a:r>
            <a:r>
              <a:rPr lang="es-ES" sz="2500" dirty="0"/>
              <a:t> 3 are </a:t>
            </a:r>
            <a:r>
              <a:rPr lang="es-ES" sz="2500" dirty="0" err="1"/>
              <a:t>compulsory</a:t>
            </a:r>
            <a:endParaRPr lang="es-ES" sz="25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500" dirty="0" err="1"/>
              <a:t>If</a:t>
            </a:r>
            <a:r>
              <a:rPr lang="es-ES" sz="2500" dirty="0"/>
              <a:t> </a:t>
            </a:r>
            <a:r>
              <a:rPr lang="es-ES" sz="2500" dirty="0" err="1"/>
              <a:t>you</a:t>
            </a:r>
            <a:r>
              <a:rPr lang="es-ES" sz="2500" dirty="0"/>
              <a:t> </a:t>
            </a:r>
            <a:r>
              <a:rPr lang="es-ES" sz="2500" dirty="0" err="1"/>
              <a:t>have</a:t>
            </a:r>
            <a:r>
              <a:rPr lang="es-ES" sz="2500" dirty="0"/>
              <a:t> </a:t>
            </a:r>
            <a:r>
              <a:rPr lang="es-ES" sz="2500" dirty="0" err="1"/>
              <a:t>had</a:t>
            </a:r>
            <a:r>
              <a:rPr lang="es-ES" sz="2500" dirty="0"/>
              <a:t> </a:t>
            </a:r>
            <a:r>
              <a:rPr lang="es-ES" sz="2500" dirty="0" err="1"/>
              <a:t>difficulties</a:t>
            </a:r>
            <a:r>
              <a:rPr lang="es-ES" sz="2500" dirty="0"/>
              <a:t> in </a:t>
            </a:r>
            <a:r>
              <a:rPr lang="es-ES" sz="2500" dirty="0" err="1"/>
              <a:t>those</a:t>
            </a:r>
            <a:r>
              <a:rPr lang="es-ES" sz="2500" dirty="0"/>
              <a:t> </a:t>
            </a:r>
            <a:r>
              <a:rPr lang="es-ES" sz="2500" dirty="0" err="1"/>
              <a:t>activities</a:t>
            </a:r>
            <a:r>
              <a:rPr lang="es-ES" sz="2500" dirty="0"/>
              <a:t>, </a:t>
            </a:r>
            <a:r>
              <a:rPr lang="es-ES" sz="2500" dirty="0" err="1"/>
              <a:t>go</a:t>
            </a:r>
            <a:r>
              <a:rPr lang="es-ES" sz="2500" dirty="0"/>
              <a:t> </a:t>
            </a:r>
            <a:r>
              <a:rPr lang="es-ES" sz="2500" dirty="0" err="1"/>
              <a:t>to</a:t>
            </a:r>
            <a:r>
              <a:rPr lang="es-ES" sz="2500" dirty="0"/>
              <a:t> “</a:t>
            </a:r>
            <a:r>
              <a:rPr lang="es-ES" sz="2500" dirty="0" err="1"/>
              <a:t>refuel</a:t>
            </a:r>
            <a:r>
              <a:rPr lang="es-ES" sz="2500" dirty="0"/>
              <a:t>”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500" dirty="0" err="1"/>
              <a:t>You</a:t>
            </a:r>
            <a:r>
              <a:rPr lang="es-ES" sz="2500" dirty="0"/>
              <a:t> can </a:t>
            </a:r>
            <a:r>
              <a:rPr lang="es-ES" sz="2500" dirty="0" err="1"/>
              <a:t>then</a:t>
            </a:r>
            <a:r>
              <a:rPr lang="es-ES" sz="2500" dirty="0"/>
              <a:t> continue </a:t>
            </a:r>
            <a:r>
              <a:rPr lang="es-ES" sz="2500" dirty="0" err="1"/>
              <a:t>to</a:t>
            </a:r>
            <a:r>
              <a:rPr lang="es-ES" sz="2500" dirty="0"/>
              <a:t> </a:t>
            </a:r>
            <a:r>
              <a:rPr lang="es-ES" sz="2500" dirty="0" err="1"/>
              <a:t>the</a:t>
            </a:r>
            <a:r>
              <a:rPr lang="es-ES" sz="2500" dirty="0"/>
              <a:t> “</a:t>
            </a:r>
            <a:r>
              <a:rPr lang="es-ES" sz="2500" dirty="0" err="1"/>
              <a:t>finish</a:t>
            </a:r>
            <a:r>
              <a:rPr lang="es-ES" sz="2500" dirty="0"/>
              <a:t> line” </a:t>
            </a:r>
            <a:r>
              <a:rPr lang="es-ES" sz="2500" dirty="0" err="1"/>
              <a:t>or</a:t>
            </a:r>
            <a:r>
              <a:rPr lang="es-ES" sz="2500" dirty="0"/>
              <a:t> </a:t>
            </a:r>
            <a:r>
              <a:rPr lang="es-ES" sz="2500" dirty="0" err="1"/>
              <a:t>go</a:t>
            </a:r>
            <a:r>
              <a:rPr lang="es-ES" sz="2500" dirty="0"/>
              <a:t> back </a:t>
            </a:r>
            <a:r>
              <a:rPr lang="es-ES" sz="2500" dirty="0" err="1"/>
              <a:t>to</a:t>
            </a:r>
            <a:r>
              <a:rPr lang="es-ES" sz="2500" dirty="0"/>
              <a:t> revise </a:t>
            </a:r>
            <a:r>
              <a:rPr lang="es-ES" sz="2500" dirty="0" err="1"/>
              <a:t>the</a:t>
            </a:r>
            <a:r>
              <a:rPr lang="es-ES" sz="2500" dirty="0"/>
              <a:t> </a:t>
            </a:r>
            <a:r>
              <a:rPr lang="es-ES" sz="2500" dirty="0" err="1"/>
              <a:t>previous</a:t>
            </a:r>
            <a:r>
              <a:rPr lang="es-ES" sz="2500" dirty="0"/>
              <a:t> </a:t>
            </a:r>
            <a:r>
              <a:rPr lang="es-ES" sz="2500" dirty="0" err="1"/>
              <a:t>activities</a:t>
            </a:r>
            <a:endParaRPr lang="es-ES" sz="25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500" dirty="0" err="1"/>
              <a:t>This</a:t>
            </a:r>
            <a:r>
              <a:rPr lang="es-ES" sz="2500" dirty="0"/>
              <a:t> </a:t>
            </a:r>
            <a:r>
              <a:rPr lang="es-ES" sz="2500" dirty="0" err="1"/>
              <a:t>is</a:t>
            </a:r>
            <a:r>
              <a:rPr lang="es-ES" sz="2500" dirty="0"/>
              <a:t> a </a:t>
            </a:r>
            <a:r>
              <a:rPr lang="es-ES" sz="2500" dirty="0" err="1"/>
              <a:t>long-distance</a:t>
            </a:r>
            <a:r>
              <a:rPr lang="es-ES" sz="2500" dirty="0"/>
              <a:t> </a:t>
            </a:r>
            <a:r>
              <a:rPr lang="es-ES" sz="2500" dirty="0" err="1"/>
              <a:t>race</a:t>
            </a:r>
            <a:r>
              <a:rPr lang="es-ES" sz="2500" dirty="0"/>
              <a:t>, </a:t>
            </a:r>
            <a:r>
              <a:rPr lang="es-ES" sz="2500" dirty="0" err="1"/>
              <a:t>not</a:t>
            </a:r>
            <a:r>
              <a:rPr lang="es-ES" sz="2500" dirty="0"/>
              <a:t> a </a:t>
            </a:r>
            <a:r>
              <a:rPr lang="es-ES" sz="2500" dirty="0" err="1"/>
              <a:t>speed</a:t>
            </a:r>
            <a:r>
              <a:rPr lang="es-ES" sz="2500" dirty="0"/>
              <a:t> </a:t>
            </a:r>
            <a:r>
              <a:rPr lang="es-ES" sz="2500" dirty="0" err="1"/>
              <a:t>race</a:t>
            </a:r>
            <a:endParaRPr lang="es-ES" sz="25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500" dirty="0" err="1"/>
              <a:t>Enjoy</a:t>
            </a:r>
            <a:r>
              <a:rPr lang="es-ES" sz="2500" dirty="0"/>
              <a:t> </a:t>
            </a:r>
            <a:r>
              <a:rPr lang="es-ES" sz="2500" dirty="0" err="1"/>
              <a:t>the</a:t>
            </a:r>
            <a:r>
              <a:rPr lang="es-ES" sz="2500" dirty="0"/>
              <a:t> </a:t>
            </a:r>
            <a:r>
              <a:rPr lang="es-ES" sz="2500" dirty="0" err="1"/>
              <a:t>process</a:t>
            </a:r>
            <a:r>
              <a:rPr lang="es-ES" sz="2500" dirty="0"/>
              <a:t>!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s-ES" dirty="0"/>
          </a:p>
          <a:p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ANDREA SÁNCHEZ ÁLVAREZ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2D686-FF01-CF65-B94D-26B63A61DAD5}"/>
              </a:ext>
            </a:extLst>
          </p:cNvPr>
          <p:cNvSpPr txBox="1"/>
          <p:nvPr/>
        </p:nvSpPr>
        <p:spPr>
          <a:xfrm>
            <a:off x="603315" y="56560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B2.2 EOI</a:t>
            </a:r>
          </a:p>
        </p:txBody>
      </p:sp>
    </p:spTree>
    <p:extLst>
      <p:ext uri="{BB962C8B-B14F-4D97-AF65-F5344CB8AC3E}">
        <p14:creationId xmlns:p14="http://schemas.microsoft.com/office/powerpoint/2010/main" val="852963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</TotalTime>
  <Words>68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Impact</vt:lpstr>
      <vt:lpstr>Wingdings</vt:lpstr>
      <vt:lpstr>Main Event</vt:lpstr>
      <vt:lpstr>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Andrea Sánchez Álvarez</dc:creator>
  <cp:lastModifiedBy>Andrea Sánchez Álvarez</cp:lastModifiedBy>
  <cp:revision>4</cp:revision>
  <dcterms:created xsi:type="dcterms:W3CDTF">2023-07-12T08:32:28Z</dcterms:created>
  <dcterms:modified xsi:type="dcterms:W3CDTF">2023-07-12T08:48:40Z</dcterms:modified>
</cp:coreProperties>
</file>