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34B32-5679-461F-8B0A-09E3826E6F33}" v="589" dt="2023-07-17T08:32:24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75" d="100"/>
          <a:sy n="75" d="100"/>
        </p:scale>
        <p:origin x="-4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xmlns="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xmlns="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xmlns="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xmlns="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xmlns="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xmlns="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xmlns="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xmlns="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xmlns="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xmlns="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xmlns="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xmlns="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8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9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3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1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xmlns="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xmlns="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xmlns="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xmlns="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xmlns="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xmlns="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xmlns="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xmlns="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xmlns="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xmlns="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4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25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49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29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5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C0205314-35C1-164D-BC9F-013EC41B61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63151" y="0"/>
            <a:ext cx="1901686" cy="6858000"/>
            <a:chOff x="10290315" y="0"/>
            <a:chExt cx="1901686" cy="68580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AA6D6973-F827-304E-AD22-40A86F3B1D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6D6538C6-97C2-AB4B-AD91-6683E87D98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562DEA63-689F-7841-B0B3-D0D5CD5F61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8C5AE396-582D-B941-887F-AE7DA1DEB1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2EDDDB50-AA2E-8945-AD98-A5004EB1C1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xmlns="" id="{CDFF1FF1-C613-4F45-B36D-938BA7095A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xmlns="" id="{F1433CDB-675B-5448-8A7F-7D659FD292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2C70DB87-C87E-1FDB-F955-650131B3094D}"/>
              </a:ext>
            </a:extLst>
          </p:cNvPr>
          <p:cNvSpPr txBox="1"/>
          <p:nvPr/>
        </p:nvSpPr>
        <p:spPr>
          <a:xfrm>
            <a:off x="565150" y="768334"/>
            <a:ext cx="3928725" cy="28664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dirty="0">
                <a:latin typeface="+mj-lt"/>
                <a:ea typeface="+mj-ea"/>
                <a:cs typeface="+mj-cs"/>
              </a:rPr>
              <a:t>REALIZAMOS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LOS VÍDEOS</a:t>
            </a:r>
            <a:endParaRPr lang="en-US" sz="38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EEA70831-9A8D-3B4D-8EA5-EE32F93E94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xmlns="" id="{1DDB7B8A-D9BC-F58E-E8D0-0C6E6DB570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85" r="16291" b="-2"/>
          <a:stretch/>
        </p:blipFill>
        <p:spPr>
          <a:xfrm>
            <a:off x="5264837" y="1"/>
            <a:ext cx="6927163" cy="68579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37B6573-601C-7EE4-D542-6A50303AF786}"/>
              </a:ext>
            </a:extLst>
          </p:cNvPr>
          <p:cNvSpPr txBox="1"/>
          <p:nvPr/>
        </p:nvSpPr>
        <p:spPr>
          <a:xfrm>
            <a:off x="5550819" y="222848"/>
            <a:ext cx="6351916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1.- </a:t>
            </a:r>
            <a:r>
              <a:rPr lang="es-ES" dirty="0" smtClean="0">
                <a:solidFill>
                  <a:schemeClr val="bg1"/>
                </a:solidFill>
              </a:rPr>
              <a:t>Esta parte del trabajo es individual si bien no existe ningún problema en el que aparezcan familiares, compañeros o amigos.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2.- El vídeo debe durar entre 20 y 30 segundos.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3.- En el vídeo debéis </a:t>
            </a:r>
            <a:r>
              <a:rPr lang="es-ES" dirty="0" err="1" smtClean="0">
                <a:solidFill>
                  <a:schemeClr val="bg1"/>
                </a:solidFill>
              </a:rPr>
              <a:t>mostral</a:t>
            </a:r>
            <a:r>
              <a:rPr lang="es-ES" dirty="0" smtClean="0">
                <a:solidFill>
                  <a:schemeClr val="bg1"/>
                </a:solidFill>
              </a:rPr>
              <a:t> algún hábito que </a:t>
            </a:r>
            <a:r>
              <a:rPr lang="es-ES" dirty="0" err="1" smtClean="0">
                <a:solidFill>
                  <a:schemeClr val="bg1"/>
                </a:solidFill>
              </a:rPr>
              <a:t>tvuvieras</a:t>
            </a:r>
            <a:r>
              <a:rPr lang="es-ES" dirty="0" smtClean="0">
                <a:solidFill>
                  <a:schemeClr val="bg1"/>
                </a:solidFill>
              </a:rPr>
              <a:t> en tu casa y que no fuera muy «</a:t>
            </a:r>
            <a:r>
              <a:rPr lang="es-ES" dirty="0" err="1" smtClean="0">
                <a:solidFill>
                  <a:schemeClr val="bg1"/>
                </a:solidFill>
              </a:rPr>
              <a:t>ecofrienly</a:t>
            </a:r>
            <a:r>
              <a:rPr lang="es-ES" dirty="0" smtClean="0">
                <a:solidFill>
                  <a:schemeClr val="bg1"/>
                </a:solidFill>
              </a:rPr>
              <a:t>» y que habéis hecho para solucionarlo.  La idea es que lo </a:t>
            </a:r>
            <a:r>
              <a:rPr lang="es-ES" dirty="0" err="1" smtClean="0">
                <a:solidFill>
                  <a:schemeClr val="bg1"/>
                </a:solidFill>
              </a:rPr>
              <a:t>implantés</a:t>
            </a:r>
            <a:r>
              <a:rPr lang="es-ES" dirty="0" smtClean="0">
                <a:solidFill>
                  <a:schemeClr val="bg1"/>
                </a:solidFill>
              </a:rPr>
              <a:t> definitivamente en tu casa y que cada año vayas incorporando uno más.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4.- Si bien el vídeo no tiene que ser muy </a:t>
            </a:r>
          </a:p>
          <a:p>
            <a:r>
              <a:rPr lang="es-ES" dirty="0">
                <a:solidFill>
                  <a:schemeClr val="bg1"/>
                </a:solidFill>
              </a:rPr>
              <a:t>e</a:t>
            </a:r>
            <a:r>
              <a:rPr lang="es-ES" dirty="0" smtClean="0">
                <a:solidFill>
                  <a:schemeClr val="bg1"/>
                </a:solidFill>
              </a:rPr>
              <a:t>xtenso se tendrá muy en cuanta la </a:t>
            </a:r>
          </a:p>
          <a:p>
            <a:r>
              <a:rPr lang="es-ES" dirty="0">
                <a:solidFill>
                  <a:schemeClr val="bg1"/>
                </a:solidFill>
              </a:rPr>
              <a:t>c</a:t>
            </a:r>
            <a:r>
              <a:rPr lang="es-ES" dirty="0" smtClean="0">
                <a:solidFill>
                  <a:schemeClr val="bg1"/>
                </a:solidFill>
              </a:rPr>
              <a:t>alidad y sobre todo la creatividad tanto</a:t>
            </a:r>
          </a:p>
          <a:p>
            <a:r>
              <a:rPr lang="es-ES" dirty="0">
                <a:solidFill>
                  <a:schemeClr val="bg1"/>
                </a:solidFill>
              </a:rPr>
              <a:t>d</a:t>
            </a:r>
            <a:r>
              <a:rPr lang="es-ES" dirty="0" smtClean="0">
                <a:solidFill>
                  <a:schemeClr val="bg1"/>
                </a:solidFill>
              </a:rPr>
              <a:t>e la idea como de la realización.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5.- Esta actividad se entregará a través del EVA.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16" y="2561396"/>
            <a:ext cx="4454371" cy="2146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PunchcardVTI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</dc:creator>
  <cp:lastModifiedBy>Ignacio</cp:lastModifiedBy>
  <cp:revision>54</cp:revision>
  <dcterms:created xsi:type="dcterms:W3CDTF">2023-07-17T08:18:46Z</dcterms:created>
  <dcterms:modified xsi:type="dcterms:W3CDTF">2023-07-17T08:47:22Z</dcterms:modified>
</cp:coreProperties>
</file>