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2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334B32-5679-461F-8B0A-09E3826E6F33}" v="589" dt="2023-07-17T08:32:24.1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>
        <p:scale>
          <a:sx n="75" d="100"/>
          <a:sy n="75" d="100"/>
        </p:scale>
        <p:origin x="-48" y="-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>
            <a:extLst>
              <a:ext uri="{FF2B5EF4-FFF2-40B4-BE49-F238E27FC236}">
                <a16:creationId xmlns:a16="http://schemas.microsoft.com/office/drawing/2014/main" xmlns="" id="{EB46B8FB-F6A2-5F47-A6CD-A7E17E69270F}"/>
              </a:ext>
            </a:extLst>
          </p:cNvPr>
          <p:cNvGrpSpPr/>
          <p:nvPr/>
        </p:nvGrpSpPr>
        <p:grpSpPr>
          <a:xfrm>
            <a:off x="6201388" y="0"/>
            <a:ext cx="5990612" cy="6858001"/>
            <a:chOff x="6201388" y="0"/>
            <a:chExt cx="5990612" cy="6858001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xmlns="" id="{419BDE93-3EC2-4E4D-BC0B-417378F49EDA}"/>
                </a:ext>
              </a:extLst>
            </p:cNvPr>
            <p:cNvSpPr/>
            <p:nvPr/>
          </p:nvSpPr>
          <p:spPr>
            <a:xfrm>
              <a:off x="6201388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xmlns="" id="{FE21F82F-1EE5-8240-97F8-387DF0253FCE}"/>
                </a:ext>
              </a:extLst>
            </p:cNvPr>
            <p:cNvSpPr/>
            <p:nvPr/>
          </p:nvSpPr>
          <p:spPr>
            <a:xfrm>
              <a:off x="6201389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2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4" y="565575"/>
                    <a:pt x="565362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9" name="Freeform 48">
              <a:extLst>
                <a:ext uri="{FF2B5EF4-FFF2-40B4-BE49-F238E27FC236}">
                  <a16:creationId xmlns:a16="http://schemas.microsoft.com/office/drawing/2014/main" xmlns="" id="{AE1903E3-6B5F-6B4C-9A1F-62628A050AEB}"/>
                </a:ext>
              </a:extLst>
            </p:cNvPr>
            <p:cNvSpPr/>
            <p:nvPr/>
          </p:nvSpPr>
          <p:spPr>
            <a:xfrm>
              <a:off x="7564255" y="6292426"/>
              <a:ext cx="1130723" cy="565575"/>
            </a:xfrm>
            <a:custGeom>
              <a:avLst/>
              <a:gdLst>
                <a:gd name="connsiteX0" fmla="*/ 565362 w 1130723"/>
                <a:gd name="connsiteY0" fmla="*/ 0 h 565575"/>
                <a:gd name="connsiteX1" fmla="*/ 1130723 w 1130723"/>
                <a:gd name="connsiteY1" fmla="*/ 565362 h 565575"/>
                <a:gd name="connsiteX2" fmla="*/ 1130702 w 1130723"/>
                <a:gd name="connsiteY2" fmla="*/ 565575 h 565575"/>
                <a:gd name="connsiteX3" fmla="*/ 21 w 1130723"/>
                <a:gd name="connsiteY3" fmla="*/ 565575 h 565575"/>
                <a:gd name="connsiteX4" fmla="*/ 0 w 1130723"/>
                <a:gd name="connsiteY4" fmla="*/ 565362 h 565575"/>
                <a:gd name="connsiteX5" fmla="*/ 565362 w 1130723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3" h="565575">
                  <a:moveTo>
                    <a:pt x="565362" y="0"/>
                  </a:moveTo>
                  <a:cubicBezTo>
                    <a:pt x="877602" y="0"/>
                    <a:pt x="1130723" y="253121"/>
                    <a:pt x="1130723" y="565362"/>
                  </a:cubicBezTo>
                  <a:lnTo>
                    <a:pt x="1130702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0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xmlns="" id="{F7C55863-3B37-0743-B001-1A970033FBA8}"/>
                </a:ext>
              </a:extLst>
            </p:cNvPr>
            <p:cNvSpPr/>
            <p:nvPr/>
          </p:nvSpPr>
          <p:spPr>
            <a:xfrm>
              <a:off x="7564253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xmlns="" id="{932B4C24-3A58-924C-B79A-D961EF7C2C48}"/>
                </a:ext>
              </a:extLst>
            </p:cNvPr>
            <p:cNvSpPr/>
            <p:nvPr/>
          </p:nvSpPr>
          <p:spPr>
            <a:xfrm>
              <a:off x="7564253" y="217788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xmlns="" id="{21EF52E0-D2CF-544F-93A6-4D7B45A0483A}"/>
                </a:ext>
              </a:extLst>
            </p:cNvPr>
            <p:cNvSpPr/>
            <p:nvPr/>
          </p:nvSpPr>
          <p:spPr>
            <a:xfrm>
              <a:off x="7564253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 63">
              <a:extLst>
                <a:ext uri="{FF2B5EF4-FFF2-40B4-BE49-F238E27FC236}">
                  <a16:creationId xmlns:a16="http://schemas.microsoft.com/office/drawing/2014/main" xmlns="" id="{6966CFE5-1C8C-2E4F-9B2D-A8438F5A5322}"/>
                </a:ext>
              </a:extLst>
            </p:cNvPr>
            <p:cNvSpPr/>
            <p:nvPr/>
          </p:nvSpPr>
          <p:spPr>
            <a:xfrm>
              <a:off x="7564254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3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3" y="565575"/>
                    <a:pt x="565363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5" name="Freeform 64">
              <a:extLst>
                <a:ext uri="{FF2B5EF4-FFF2-40B4-BE49-F238E27FC236}">
                  <a16:creationId xmlns:a16="http://schemas.microsoft.com/office/drawing/2014/main" xmlns="" id="{9FD29EF3-A5B2-554A-A307-6BE1BCE8AF03}"/>
                </a:ext>
              </a:extLst>
            </p:cNvPr>
            <p:cNvSpPr/>
            <p:nvPr/>
          </p:nvSpPr>
          <p:spPr>
            <a:xfrm>
              <a:off x="8927118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xmlns="" id="{AC1ECAD8-0CF2-934D-AA1E-C108208CDE6F}"/>
                </a:ext>
              </a:extLst>
            </p:cNvPr>
            <p:cNvSpPr/>
            <p:nvPr/>
          </p:nvSpPr>
          <p:spPr>
            <a:xfrm>
              <a:off x="8927118" y="492091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xmlns="" id="{DB14DED1-3A58-8C4D-902E-2A9F34043F61}"/>
                </a:ext>
              </a:extLst>
            </p:cNvPr>
            <p:cNvSpPr/>
            <p:nvPr/>
          </p:nvSpPr>
          <p:spPr>
            <a:xfrm>
              <a:off x="8927118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xmlns="" id="{65D65157-5719-0341-A807-A8956595FB4C}"/>
                </a:ext>
              </a:extLst>
            </p:cNvPr>
            <p:cNvSpPr/>
            <p:nvPr/>
          </p:nvSpPr>
          <p:spPr>
            <a:xfrm>
              <a:off x="8927118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xmlns="" id="{A7F23F74-B777-2A4C-8EF9-E798880D5942}"/>
                </a:ext>
              </a:extLst>
            </p:cNvPr>
            <p:cNvSpPr/>
            <p:nvPr/>
          </p:nvSpPr>
          <p:spPr>
            <a:xfrm>
              <a:off x="8927118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>
              <a:extLst>
                <a:ext uri="{FF2B5EF4-FFF2-40B4-BE49-F238E27FC236}">
                  <a16:creationId xmlns:a16="http://schemas.microsoft.com/office/drawing/2014/main" xmlns="" id="{E3B9A050-0AE1-1D4B-A2AC-6EEF64B106D9}"/>
                </a:ext>
              </a:extLst>
            </p:cNvPr>
            <p:cNvSpPr/>
            <p:nvPr/>
          </p:nvSpPr>
          <p:spPr>
            <a:xfrm>
              <a:off x="8927117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2" name="Freeform 71">
              <a:extLst>
                <a:ext uri="{FF2B5EF4-FFF2-40B4-BE49-F238E27FC236}">
                  <a16:creationId xmlns:a16="http://schemas.microsoft.com/office/drawing/2014/main" xmlns="" id="{C424FE38-F803-8D47-BF56-1B18EC2B1F03}"/>
                </a:ext>
              </a:extLst>
            </p:cNvPr>
            <p:cNvSpPr/>
            <p:nvPr/>
          </p:nvSpPr>
          <p:spPr>
            <a:xfrm>
              <a:off x="10289984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1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xmlns="" id="{E37187F2-9212-0641-97D0-1ACD50B748A8}"/>
                </a:ext>
              </a:extLst>
            </p:cNvPr>
            <p:cNvSpPr/>
            <p:nvPr/>
          </p:nvSpPr>
          <p:spPr>
            <a:xfrm>
              <a:off x="10289984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xmlns="" id="{C760C651-2AC4-564E-BEAA-AB7FAFE7F79F}"/>
                </a:ext>
              </a:extLst>
            </p:cNvPr>
            <p:cNvSpPr/>
            <p:nvPr/>
          </p:nvSpPr>
          <p:spPr>
            <a:xfrm>
              <a:off x="10289984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xmlns="" id="{58B0A1B8-5BA3-3548-9511-B4904D05264B}"/>
                </a:ext>
              </a:extLst>
            </p:cNvPr>
            <p:cNvSpPr/>
            <p:nvPr/>
          </p:nvSpPr>
          <p:spPr>
            <a:xfrm>
              <a:off x="10289984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 75">
              <a:extLst>
                <a:ext uri="{FF2B5EF4-FFF2-40B4-BE49-F238E27FC236}">
                  <a16:creationId xmlns:a16="http://schemas.microsoft.com/office/drawing/2014/main" xmlns="" id="{424CD779-EE9A-214D-9488-767327E373AA}"/>
                </a:ext>
              </a:extLst>
            </p:cNvPr>
            <p:cNvSpPr/>
            <p:nvPr/>
          </p:nvSpPr>
          <p:spPr>
            <a:xfrm>
              <a:off x="10289983" y="0"/>
              <a:ext cx="1130726" cy="565576"/>
            </a:xfrm>
            <a:custGeom>
              <a:avLst/>
              <a:gdLst>
                <a:gd name="connsiteX0" fmla="*/ 21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1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Freeform 76">
              <a:extLst>
                <a:ext uri="{FF2B5EF4-FFF2-40B4-BE49-F238E27FC236}">
                  <a16:creationId xmlns:a16="http://schemas.microsoft.com/office/drawing/2014/main" xmlns="" id="{630D08C6-9EFB-8540-875F-2A55DED2AAE3}"/>
                </a:ext>
              </a:extLst>
            </p:cNvPr>
            <p:cNvSpPr/>
            <p:nvPr/>
          </p:nvSpPr>
          <p:spPr>
            <a:xfrm>
              <a:off x="11652854" y="6295069"/>
              <a:ext cx="539146" cy="562931"/>
            </a:xfrm>
            <a:custGeom>
              <a:avLst/>
              <a:gdLst>
                <a:gd name="connsiteX0" fmla="*/ 539146 w 539146"/>
                <a:gd name="connsiteY0" fmla="*/ 0 h 562931"/>
                <a:gd name="connsiteX1" fmla="*/ 539146 w 539146"/>
                <a:gd name="connsiteY1" fmla="*/ 562931 h 562931"/>
                <a:gd name="connsiteX2" fmla="*/ 21 w 539146"/>
                <a:gd name="connsiteY2" fmla="*/ 562931 h 562931"/>
                <a:gd name="connsiteX3" fmla="*/ 0 w 539146"/>
                <a:gd name="connsiteY3" fmla="*/ 562719 h 562931"/>
                <a:gd name="connsiteX4" fmla="*/ 451422 w 539146"/>
                <a:gd name="connsiteY4" fmla="*/ 8843 h 562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6" h="562931">
                  <a:moveTo>
                    <a:pt x="539146" y="0"/>
                  </a:moveTo>
                  <a:lnTo>
                    <a:pt x="539146" y="562931"/>
                  </a:lnTo>
                  <a:lnTo>
                    <a:pt x="21" y="562931"/>
                  </a:lnTo>
                  <a:lnTo>
                    <a:pt x="0" y="562719"/>
                  </a:lnTo>
                  <a:cubicBezTo>
                    <a:pt x="0" y="289508"/>
                    <a:pt x="193796" y="61561"/>
                    <a:pt x="451422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8" name="Freeform 77">
              <a:extLst>
                <a:ext uri="{FF2B5EF4-FFF2-40B4-BE49-F238E27FC236}">
                  <a16:creationId xmlns:a16="http://schemas.microsoft.com/office/drawing/2014/main" xmlns="" id="{D7E8DA86-1294-4641-9C52-6E153150641C}"/>
                </a:ext>
              </a:extLst>
            </p:cNvPr>
            <p:cNvSpPr/>
            <p:nvPr/>
          </p:nvSpPr>
          <p:spPr>
            <a:xfrm>
              <a:off x="11652853" y="4923555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Freeform 78">
              <a:extLst>
                <a:ext uri="{FF2B5EF4-FFF2-40B4-BE49-F238E27FC236}">
                  <a16:creationId xmlns:a16="http://schemas.microsoft.com/office/drawing/2014/main" xmlns="" id="{011063C9-2A43-3348-A018-F27FACAA778D}"/>
                </a:ext>
              </a:extLst>
            </p:cNvPr>
            <p:cNvSpPr/>
            <p:nvPr/>
          </p:nvSpPr>
          <p:spPr>
            <a:xfrm>
              <a:off x="11652853" y="3552039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Freeform 79">
              <a:extLst>
                <a:ext uri="{FF2B5EF4-FFF2-40B4-BE49-F238E27FC236}">
                  <a16:creationId xmlns:a16="http://schemas.microsoft.com/office/drawing/2014/main" xmlns="" id="{EE85C7DE-D965-244F-BD95-3A05FF4AAC61}"/>
                </a:ext>
              </a:extLst>
            </p:cNvPr>
            <p:cNvSpPr/>
            <p:nvPr/>
          </p:nvSpPr>
          <p:spPr>
            <a:xfrm>
              <a:off x="11652853" y="2180524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9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Freeform 80">
              <a:extLst>
                <a:ext uri="{FF2B5EF4-FFF2-40B4-BE49-F238E27FC236}">
                  <a16:creationId xmlns:a16="http://schemas.microsoft.com/office/drawing/2014/main" xmlns="" id="{315A1389-149A-3342-A863-637D42FDB28D}"/>
                </a:ext>
              </a:extLst>
            </p:cNvPr>
            <p:cNvSpPr/>
            <p:nvPr/>
          </p:nvSpPr>
          <p:spPr>
            <a:xfrm>
              <a:off x="11652853" y="809010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2" name="Freeform 81">
              <a:extLst>
                <a:ext uri="{FF2B5EF4-FFF2-40B4-BE49-F238E27FC236}">
                  <a16:creationId xmlns:a16="http://schemas.microsoft.com/office/drawing/2014/main" xmlns="" id="{B149CC6F-B6C6-BE46-B451-1BF7D47A8936}"/>
                </a:ext>
              </a:extLst>
            </p:cNvPr>
            <p:cNvSpPr/>
            <p:nvPr/>
          </p:nvSpPr>
          <p:spPr>
            <a:xfrm>
              <a:off x="11652853" y="1"/>
              <a:ext cx="539147" cy="562933"/>
            </a:xfrm>
            <a:custGeom>
              <a:avLst/>
              <a:gdLst>
                <a:gd name="connsiteX0" fmla="*/ 22 w 539147"/>
                <a:gd name="connsiteY0" fmla="*/ 0 h 562933"/>
                <a:gd name="connsiteX1" fmla="*/ 539147 w 539147"/>
                <a:gd name="connsiteY1" fmla="*/ 0 h 562933"/>
                <a:gd name="connsiteX2" fmla="*/ 539147 w 539147"/>
                <a:gd name="connsiteY2" fmla="*/ 562933 h 562933"/>
                <a:gd name="connsiteX3" fmla="*/ 451423 w 539147"/>
                <a:gd name="connsiteY3" fmla="*/ 554090 h 562933"/>
                <a:gd name="connsiteX4" fmla="*/ 0 w 539147"/>
                <a:gd name="connsiteY4" fmla="*/ 214 h 562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562933">
                  <a:moveTo>
                    <a:pt x="22" y="0"/>
                  </a:moveTo>
                  <a:lnTo>
                    <a:pt x="539147" y="0"/>
                  </a:lnTo>
                  <a:lnTo>
                    <a:pt x="539147" y="562933"/>
                  </a:lnTo>
                  <a:lnTo>
                    <a:pt x="451423" y="554090"/>
                  </a:lnTo>
                  <a:cubicBezTo>
                    <a:pt x="193797" y="501372"/>
                    <a:pt x="0" y="27342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DAB39E9-6F50-3F4B-9DDB-FC0E0CA993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5150" y="768334"/>
            <a:ext cx="5066001" cy="2866405"/>
          </a:xfrm>
        </p:spPr>
        <p:txBody>
          <a:bodyPr anchor="t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6B2C33E-E9A6-304D-BBCB-97AD0B213C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5150" y="4283239"/>
            <a:ext cx="5066001" cy="1475177"/>
          </a:xfrm>
        </p:spPr>
        <p:txBody>
          <a:bodyPr anchor="b"/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29C75C4-E533-BE48-B528-D1A278BC39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6928" y="457200"/>
            <a:ext cx="3608205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fld id="{A5B0A250-5CC0-1746-B209-08E8B0DAE6AF}" type="datetimeFigureOut">
              <a:rPr lang="en-US" smtClean="0"/>
              <a:pPr algn="l"/>
              <a:t>7/17/2023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F09BA8A-EF83-434D-A90E-0805D1104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FCFDDE0-90B9-AD4E-B0EB-E7464FA9C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17335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D33A3282-0389-C547-8CA6-7F3E7F27B34D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7885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xmlns="" id="{7ED46EE4-CE67-DD46-A751-9FEA049A22B8}"/>
              </a:ext>
            </a:extLst>
          </p:cNvPr>
          <p:cNvGrpSpPr/>
          <p:nvPr/>
        </p:nvGrpSpPr>
        <p:grpSpPr>
          <a:xfrm>
            <a:off x="8928528" y="0"/>
            <a:ext cx="3263472" cy="6858000"/>
            <a:chOff x="8928528" y="0"/>
            <a:chExt cx="3263472" cy="6858000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xmlns="" id="{955C5B70-D34F-8A49-B220-808CE2BBB7F3}"/>
                </a:ext>
              </a:extLst>
            </p:cNvPr>
            <p:cNvSpPr/>
            <p:nvPr/>
          </p:nvSpPr>
          <p:spPr>
            <a:xfrm>
              <a:off x="8928528" y="491812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xmlns="" id="{4BBFE624-6DBD-8541-B43B-180C0AFA21F0}"/>
                </a:ext>
              </a:extLst>
            </p:cNvPr>
            <p:cNvSpPr/>
            <p:nvPr/>
          </p:nvSpPr>
          <p:spPr>
            <a:xfrm>
              <a:off x="8928528" y="0"/>
              <a:ext cx="1130724" cy="565573"/>
            </a:xfrm>
            <a:custGeom>
              <a:avLst/>
              <a:gdLst>
                <a:gd name="connsiteX0" fmla="*/ 22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2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xmlns="" id="{6E01AC23-2120-A542-B140-5A29AA27A2C8}"/>
                </a:ext>
              </a:extLst>
            </p:cNvPr>
            <p:cNvSpPr/>
            <p:nvPr/>
          </p:nvSpPr>
          <p:spPr>
            <a:xfrm>
              <a:off x="10291391" y="6292417"/>
              <a:ext cx="1130724" cy="565583"/>
            </a:xfrm>
            <a:custGeom>
              <a:avLst/>
              <a:gdLst>
                <a:gd name="connsiteX0" fmla="*/ 565362 w 1130724"/>
                <a:gd name="connsiteY0" fmla="*/ 0 h 565583"/>
                <a:gd name="connsiteX1" fmla="*/ 1130724 w 1130724"/>
                <a:gd name="connsiteY1" fmla="*/ 565362 h 565583"/>
                <a:gd name="connsiteX2" fmla="*/ 1130702 w 1130724"/>
                <a:gd name="connsiteY2" fmla="*/ 565583 h 565583"/>
                <a:gd name="connsiteX3" fmla="*/ 22 w 1130724"/>
                <a:gd name="connsiteY3" fmla="*/ 565583 h 565583"/>
                <a:gd name="connsiteX4" fmla="*/ 0 w 1130724"/>
                <a:gd name="connsiteY4" fmla="*/ 565362 h 565583"/>
                <a:gd name="connsiteX5" fmla="*/ 565362 w 1130724"/>
                <a:gd name="connsiteY5" fmla="*/ 0 h 565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83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2" y="565583"/>
                  </a:lnTo>
                  <a:lnTo>
                    <a:pt x="22" y="565583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xmlns="" id="{154689C0-9C35-9B4D-906B-DA287DA55A38}"/>
                </a:ext>
              </a:extLst>
            </p:cNvPr>
            <p:cNvSpPr/>
            <p:nvPr/>
          </p:nvSpPr>
          <p:spPr>
            <a:xfrm>
              <a:off x="10291392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xmlns="" id="{696570F0-11E0-6147-9053-E3A4B5DBA0E4}"/>
                </a:ext>
              </a:extLst>
            </p:cNvPr>
            <p:cNvSpPr/>
            <p:nvPr/>
          </p:nvSpPr>
          <p:spPr>
            <a:xfrm>
              <a:off x="10291392" y="2177876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xmlns="" id="{9BDD97F6-A366-B54A-B889-42E97AFEDE37}"/>
                </a:ext>
              </a:extLst>
            </p:cNvPr>
            <p:cNvSpPr/>
            <p:nvPr/>
          </p:nvSpPr>
          <p:spPr>
            <a:xfrm>
              <a:off x="10291392" y="806363"/>
              <a:ext cx="1130724" cy="113072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xmlns="" id="{58E853BC-EE80-374B-B823-8D51A948C4CF}"/>
                </a:ext>
              </a:extLst>
            </p:cNvPr>
            <p:cNvSpPr/>
            <p:nvPr/>
          </p:nvSpPr>
          <p:spPr>
            <a:xfrm>
              <a:off x="10291392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xmlns="" id="{4B5B70B1-649D-9848-B5D4-6DE04D55F5F0}"/>
                </a:ext>
              </a:extLst>
            </p:cNvPr>
            <p:cNvSpPr/>
            <p:nvPr/>
          </p:nvSpPr>
          <p:spPr>
            <a:xfrm>
              <a:off x="11654256" y="6295201"/>
              <a:ext cx="537744" cy="562799"/>
            </a:xfrm>
            <a:custGeom>
              <a:avLst/>
              <a:gdLst>
                <a:gd name="connsiteX0" fmla="*/ 537744 w 537744"/>
                <a:gd name="connsiteY0" fmla="*/ 0 h 562799"/>
                <a:gd name="connsiteX1" fmla="*/ 537744 w 537744"/>
                <a:gd name="connsiteY1" fmla="*/ 562799 h 562799"/>
                <a:gd name="connsiteX2" fmla="*/ 22 w 537744"/>
                <a:gd name="connsiteY2" fmla="*/ 562799 h 562799"/>
                <a:gd name="connsiteX3" fmla="*/ 0 w 537744"/>
                <a:gd name="connsiteY3" fmla="*/ 562578 h 562799"/>
                <a:gd name="connsiteX4" fmla="*/ 451422 w 537744"/>
                <a:gd name="connsiteY4" fmla="*/ 8702 h 56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99">
                  <a:moveTo>
                    <a:pt x="537744" y="0"/>
                  </a:moveTo>
                  <a:lnTo>
                    <a:pt x="537744" y="562799"/>
                  </a:lnTo>
                  <a:lnTo>
                    <a:pt x="22" y="562799"/>
                  </a:lnTo>
                  <a:lnTo>
                    <a:pt x="0" y="562578"/>
                  </a:ln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xmlns="" id="{46A2092A-2157-0A49-937F-BBAE14687DE7}"/>
                </a:ext>
              </a:extLst>
            </p:cNvPr>
            <p:cNvSpPr/>
            <p:nvPr/>
          </p:nvSpPr>
          <p:spPr>
            <a:xfrm>
              <a:off x="11654256" y="4923687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xmlns="" id="{F092371E-D526-AF43-816F-F7AEBA9FF166}"/>
                </a:ext>
              </a:extLst>
            </p:cNvPr>
            <p:cNvSpPr/>
            <p:nvPr/>
          </p:nvSpPr>
          <p:spPr>
            <a:xfrm>
              <a:off x="11654256" y="3552173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xmlns="" id="{06995714-B51E-E84A-9FD5-3AD33004E517}"/>
                </a:ext>
              </a:extLst>
            </p:cNvPr>
            <p:cNvSpPr/>
            <p:nvPr/>
          </p:nvSpPr>
          <p:spPr>
            <a:xfrm>
              <a:off x="11654256" y="2180659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xmlns="" id="{0FDB0CC5-76AA-6E44-8376-4EE649C1DE42}"/>
                </a:ext>
              </a:extLst>
            </p:cNvPr>
            <p:cNvSpPr/>
            <p:nvPr/>
          </p:nvSpPr>
          <p:spPr>
            <a:xfrm>
              <a:off x="11654256" y="809146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xmlns="" id="{3D981F0B-8982-1C45-8D7C-30E744003823}"/>
                </a:ext>
              </a:extLst>
            </p:cNvPr>
            <p:cNvSpPr/>
            <p:nvPr/>
          </p:nvSpPr>
          <p:spPr>
            <a:xfrm>
              <a:off x="11654256" y="0"/>
              <a:ext cx="537744" cy="562788"/>
            </a:xfrm>
            <a:custGeom>
              <a:avLst/>
              <a:gdLst>
                <a:gd name="connsiteX0" fmla="*/ 21 w 537744"/>
                <a:gd name="connsiteY0" fmla="*/ 0 h 562788"/>
                <a:gd name="connsiteX1" fmla="*/ 537744 w 537744"/>
                <a:gd name="connsiteY1" fmla="*/ 0 h 562788"/>
                <a:gd name="connsiteX2" fmla="*/ 537744 w 537744"/>
                <a:gd name="connsiteY2" fmla="*/ 562788 h 562788"/>
                <a:gd name="connsiteX3" fmla="*/ 451422 w 537744"/>
                <a:gd name="connsiteY3" fmla="*/ 554086 h 562788"/>
                <a:gd name="connsiteX4" fmla="*/ 0 w 537744"/>
                <a:gd name="connsiteY4" fmla="*/ 211 h 562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88">
                  <a:moveTo>
                    <a:pt x="21" y="0"/>
                  </a:moveTo>
                  <a:lnTo>
                    <a:pt x="537744" y="0"/>
                  </a:lnTo>
                  <a:lnTo>
                    <a:pt x="537744" y="562788"/>
                  </a:lnTo>
                  <a:lnTo>
                    <a:pt x="451422" y="554086"/>
                  </a:lnTo>
                  <a:cubicBezTo>
                    <a:pt x="193796" y="501368"/>
                    <a:pt x="0" y="273421"/>
                    <a:pt x="0" y="2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DF76EEB7-1E87-0447-8CD6-DD220CF4E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A8AE526-3A03-9B41-8C9F-27156E701C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CD08D72-182D-C947-B3F7-B74948D08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7/17/2023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076E396-D059-AF4D-A1D9-C1347978A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F8845B6-87C0-2F4A-8146-00E911CDF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480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A78A912D-4325-C449-BF2E-F331A221C69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7335146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2926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C3803ECC-8207-244B-8051-94AA5304EDD9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xmlns="" id="{CF2E8536-821C-3846-A152-2001B7BA4BC9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xmlns="" id="{57A02781-FFB4-C04E-97FB-78D26A9E8F1C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xmlns="" id="{14C29607-37D2-7A4B-98E2-2C851CD6776C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xmlns="" id="{D12FC7BA-80CC-1C4E-B268-B3EEA08137F1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xmlns="" id="{BEBC8FB1-96B9-D84A-BD2A-BC8410EBE012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xmlns="" id="{5A8455B4-A778-B44D-A7E8-C45A4846D9F7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B0407CCA-80EF-2B45-8F8C-7D5796A61B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950095" y="976630"/>
            <a:ext cx="2268507" cy="47845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AA221C3-F2D3-FC4F-938B-4C4CAC7370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65150" y="976630"/>
            <a:ext cx="8264057" cy="478459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B061B46-3E9A-AC48-8C84-5B46EA1EC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69F8F49-5859-714C-8EE1-61A74F324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E2B6F69-3FFA-D94F-BA99-873D36F7F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C31B40EC-87DB-A64F-9D4B-98A86F7CEFFF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0632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xmlns="" id="{F0CAFDA3-320A-C24D-A7A1-20C1267EC987}"/>
              </a:ext>
            </a:extLst>
          </p:cNvPr>
          <p:cNvGrpSpPr/>
          <p:nvPr/>
        </p:nvGrpSpPr>
        <p:grpSpPr>
          <a:xfrm>
            <a:off x="8928528" y="0"/>
            <a:ext cx="3263472" cy="6858000"/>
            <a:chOff x="8928528" y="0"/>
            <a:chExt cx="3263472" cy="6858000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xmlns="" id="{D2411669-6E2C-2243-99CD-6BC9D724FA1F}"/>
                </a:ext>
              </a:extLst>
            </p:cNvPr>
            <p:cNvSpPr/>
            <p:nvPr/>
          </p:nvSpPr>
          <p:spPr>
            <a:xfrm>
              <a:off x="8928528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xmlns="" id="{C4E0C522-0F40-ED44-A700-F1BCD1CF74F5}"/>
                </a:ext>
              </a:extLst>
            </p:cNvPr>
            <p:cNvSpPr/>
            <p:nvPr/>
          </p:nvSpPr>
          <p:spPr>
            <a:xfrm>
              <a:off x="8928528" y="0"/>
              <a:ext cx="1130724" cy="565573"/>
            </a:xfrm>
            <a:custGeom>
              <a:avLst/>
              <a:gdLst>
                <a:gd name="connsiteX0" fmla="*/ 22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2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xmlns="" id="{B79B4380-CBEC-C341-A10E-5EF9A8597959}"/>
                </a:ext>
              </a:extLst>
            </p:cNvPr>
            <p:cNvSpPr/>
            <p:nvPr/>
          </p:nvSpPr>
          <p:spPr>
            <a:xfrm>
              <a:off x="10291391" y="6292417"/>
              <a:ext cx="1130724" cy="565583"/>
            </a:xfrm>
            <a:custGeom>
              <a:avLst/>
              <a:gdLst>
                <a:gd name="connsiteX0" fmla="*/ 565362 w 1130724"/>
                <a:gd name="connsiteY0" fmla="*/ 0 h 565583"/>
                <a:gd name="connsiteX1" fmla="*/ 1130724 w 1130724"/>
                <a:gd name="connsiteY1" fmla="*/ 565362 h 565583"/>
                <a:gd name="connsiteX2" fmla="*/ 1130702 w 1130724"/>
                <a:gd name="connsiteY2" fmla="*/ 565583 h 565583"/>
                <a:gd name="connsiteX3" fmla="*/ 22 w 1130724"/>
                <a:gd name="connsiteY3" fmla="*/ 565583 h 565583"/>
                <a:gd name="connsiteX4" fmla="*/ 0 w 1130724"/>
                <a:gd name="connsiteY4" fmla="*/ 565362 h 565583"/>
                <a:gd name="connsiteX5" fmla="*/ 565362 w 1130724"/>
                <a:gd name="connsiteY5" fmla="*/ 0 h 565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83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2" y="565583"/>
                  </a:lnTo>
                  <a:lnTo>
                    <a:pt x="22" y="565583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xmlns="" id="{F04AD70E-5490-4C4E-A05D-D67949C51A74}"/>
                </a:ext>
              </a:extLst>
            </p:cNvPr>
            <p:cNvSpPr/>
            <p:nvPr/>
          </p:nvSpPr>
          <p:spPr>
            <a:xfrm>
              <a:off x="10291392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xmlns="" id="{128A8883-9F24-0047-92B7-45B3D2E7D9C0}"/>
                </a:ext>
              </a:extLst>
            </p:cNvPr>
            <p:cNvSpPr/>
            <p:nvPr/>
          </p:nvSpPr>
          <p:spPr>
            <a:xfrm>
              <a:off x="10291392" y="2177876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xmlns="" id="{AAC3A3BB-FD2C-FB44-9478-FA87EF229D37}"/>
                </a:ext>
              </a:extLst>
            </p:cNvPr>
            <p:cNvSpPr/>
            <p:nvPr/>
          </p:nvSpPr>
          <p:spPr>
            <a:xfrm>
              <a:off x="10291392" y="806363"/>
              <a:ext cx="1130724" cy="113072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xmlns="" id="{BF46B3B1-E981-BB40-B916-51A6D3851969}"/>
                </a:ext>
              </a:extLst>
            </p:cNvPr>
            <p:cNvSpPr/>
            <p:nvPr/>
          </p:nvSpPr>
          <p:spPr>
            <a:xfrm>
              <a:off x="10291392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xmlns="" id="{EA7DAE92-7D6B-B042-83BE-047C8EC322A0}"/>
                </a:ext>
              </a:extLst>
            </p:cNvPr>
            <p:cNvSpPr/>
            <p:nvPr/>
          </p:nvSpPr>
          <p:spPr>
            <a:xfrm>
              <a:off x="11654256" y="6295201"/>
              <a:ext cx="537744" cy="562799"/>
            </a:xfrm>
            <a:custGeom>
              <a:avLst/>
              <a:gdLst>
                <a:gd name="connsiteX0" fmla="*/ 537744 w 537744"/>
                <a:gd name="connsiteY0" fmla="*/ 0 h 562799"/>
                <a:gd name="connsiteX1" fmla="*/ 537744 w 537744"/>
                <a:gd name="connsiteY1" fmla="*/ 562799 h 562799"/>
                <a:gd name="connsiteX2" fmla="*/ 22 w 537744"/>
                <a:gd name="connsiteY2" fmla="*/ 562799 h 562799"/>
                <a:gd name="connsiteX3" fmla="*/ 0 w 537744"/>
                <a:gd name="connsiteY3" fmla="*/ 562578 h 562799"/>
                <a:gd name="connsiteX4" fmla="*/ 451422 w 537744"/>
                <a:gd name="connsiteY4" fmla="*/ 8702 h 56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99">
                  <a:moveTo>
                    <a:pt x="537744" y="0"/>
                  </a:moveTo>
                  <a:lnTo>
                    <a:pt x="537744" y="562799"/>
                  </a:lnTo>
                  <a:lnTo>
                    <a:pt x="22" y="562799"/>
                  </a:lnTo>
                  <a:lnTo>
                    <a:pt x="0" y="562578"/>
                  </a:ln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xmlns="" id="{06AADCE6-4277-EA49-AF23-63B53CA6772A}"/>
                </a:ext>
              </a:extLst>
            </p:cNvPr>
            <p:cNvSpPr/>
            <p:nvPr/>
          </p:nvSpPr>
          <p:spPr>
            <a:xfrm>
              <a:off x="11654256" y="4923687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xmlns="" id="{58CEA343-047B-DF4E-A7A8-881C7740EA36}"/>
                </a:ext>
              </a:extLst>
            </p:cNvPr>
            <p:cNvSpPr/>
            <p:nvPr/>
          </p:nvSpPr>
          <p:spPr>
            <a:xfrm>
              <a:off x="11654256" y="3552173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xmlns="" id="{FCCBAA07-17CE-2740-AA04-AEDA5EAD2796}"/>
                </a:ext>
              </a:extLst>
            </p:cNvPr>
            <p:cNvSpPr/>
            <p:nvPr/>
          </p:nvSpPr>
          <p:spPr>
            <a:xfrm>
              <a:off x="11654256" y="2180659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xmlns="" id="{BF15C430-7951-6040-BD4C-4E996E94480E}"/>
                </a:ext>
              </a:extLst>
            </p:cNvPr>
            <p:cNvSpPr/>
            <p:nvPr/>
          </p:nvSpPr>
          <p:spPr>
            <a:xfrm>
              <a:off x="11654256" y="809146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xmlns="" id="{0B3467F9-370D-5C4C-9EDE-E0CA0E401568}"/>
                </a:ext>
              </a:extLst>
            </p:cNvPr>
            <p:cNvSpPr/>
            <p:nvPr/>
          </p:nvSpPr>
          <p:spPr>
            <a:xfrm>
              <a:off x="11654256" y="0"/>
              <a:ext cx="537744" cy="562788"/>
            </a:xfrm>
            <a:custGeom>
              <a:avLst/>
              <a:gdLst>
                <a:gd name="connsiteX0" fmla="*/ 21 w 537744"/>
                <a:gd name="connsiteY0" fmla="*/ 0 h 562788"/>
                <a:gd name="connsiteX1" fmla="*/ 537744 w 537744"/>
                <a:gd name="connsiteY1" fmla="*/ 0 h 562788"/>
                <a:gd name="connsiteX2" fmla="*/ 537744 w 537744"/>
                <a:gd name="connsiteY2" fmla="*/ 562788 h 562788"/>
                <a:gd name="connsiteX3" fmla="*/ 451422 w 537744"/>
                <a:gd name="connsiteY3" fmla="*/ 554086 h 562788"/>
                <a:gd name="connsiteX4" fmla="*/ 0 w 537744"/>
                <a:gd name="connsiteY4" fmla="*/ 211 h 562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88">
                  <a:moveTo>
                    <a:pt x="21" y="0"/>
                  </a:moveTo>
                  <a:lnTo>
                    <a:pt x="537744" y="0"/>
                  </a:lnTo>
                  <a:lnTo>
                    <a:pt x="537744" y="562788"/>
                  </a:lnTo>
                  <a:lnTo>
                    <a:pt x="451422" y="554086"/>
                  </a:lnTo>
                  <a:cubicBezTo>
                    <a:pt x="193796" y="501368"/>
                    <a:pt x="0" y="273421"/>
                    <a:pt x="0" y="2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52A1E4-52BA-534C-AECC-35C3CF44F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8315675-65B4-E14F-9785-663A83B7B6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8676A1E-2332-684F-BDD2-687C166BD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7/17/2023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2BB8CB0-B7BE-7D4F-B254-8A2F8AEC2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3E5A569-A063-8E40-B703-82B11D2A9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7169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8231D73A-BA91-794F-8C09-4F4B41A6D08B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7335835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4819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xmlns="" id="{3ABDDED5-B489-454D-A72D-46C9473AB018}"/>
              </a:ext>
            </a:extLst>
          </p:cNvPr>
          <p:cNvGrpSpPr/>
          <p:nvPr/>
        </p:nvGrpSpPr>
        <p:grpSpPr>
          <a:xfrm>
            <a:off x="6201388" y="0"/>
            <a:ext cx="5990612" cy="6858001"/>
            <a:chOff x="6201388" y="0"/>
            <a:chExt cx="5990612" cy="6858001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xmlns="" id="{E6338A9A-49A1-B04D-B479-43604A5CD6D5}"/>
                </a:ext>
              </a:extLst>
            </p:cNvPr>
            <p:cNvSpPr/>
            <p:nvPr/>
          </p:nvSpPr>
          <p:spPr>
            <a:xfrm>
              <a:off x="6201388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xmlns="" id="{3151B6D8-101B-F34D-992A-1668DB5D0067}"/>
                </a:ext>
              </a:extLst>
            </p:cNvPr>
            <p:cNvSpPr/>
            <p:nvPr/>
          </p:nvSpPr>
          <p:spPr>
            <a:xfrm>
              <a:off x="6201389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2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4" y="565575"/>
                    <a:pt x="565362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xmlns="" id="{21D4DE71-EB1A-E74C-9364-5FEC5377F4EF}"/>
                </a:ext>
              </a:extLst>
            </p:cNvPr>
            <p:cNvSpPr/>
            <p:nvPr/>
          </p:nvSpPr>
          <p:spPr>
            <a:xfrm>
              <a:off x="7564255" y="6292426"/>
              <a:ext cx="1130723" cy="565575"/>
            </a:xfrm>
            <a:custGeom>
              <a:avLst/>
              <a:gdLst>
                <a:gd name="connsiteX0" fmla="*/ 565362 w 1130723"/>
                <a:gd name="connsiteY0" fmla="*/ 0 h 565575"/>
                <a:gd name="connsiteX1" fmla="*/ 1130723 w 1130723"/>
                <a:gd name="connsiteY1" fmla="*/ 565362 h 565575"/>
                <a:gd name="connsiteX2" fmla="*/ 1130702 w 1130723"/>
                <a:gd name="connsiteY2" fmla="*/ 565575 h 565575"/>
                <a:gd name="connsiteX3" fmla="*/ 21 w 1130723"/>
                <a:gd name="connsiteY3" fmla="*/ 565575 h 565575"/>
                <a:gd name="connsiteX4" fmla="*/ 0 w 1130723"/>
                <a:gd name="connsiteY4" fmla="*/ 565362 h 565575"/>
                <a:gd name="connsiteX5" fmla="*/ 565362 w 1130723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3" h="565575">
                  <a:moveTo>
                    <a:pt x="565362" y="0"/>
                  </a:moveTo>
                  <a:cubicBezTo>
                    <a:pt x="877602" y="0"/>
                    <a:pt x="1130723" y="253121"/>
                    <a:pt x="1130723" y="565362"/>
                  </a:cubicBezTo>
                  <a:lnTo>
                    <a:pt x="1130702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0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xmlns="" id="{BD99A5CD-9D3A-DA46-AD96-34B9DB522051}"/>
                </a:ext>
              </a:extLst>
            </p:cNvPr>
            <p:cNvSpPr/>
            <p:nvPr/>
          </p:nvSpPr>
          <p:spPr>
            <a:xfrm>
              <a:off x="7564253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xmlns="" id="{E6537DF9-74F2-924C-9B63-22B100C80C92}"/>
                </a:ext>
              </a:extLst>
            </p:cNvPr>
            <p:cNvSpPr/>
            <p:nvPr/>
          </p:nvSpPr>
          <p:spPr>
            <a:xfrm>
              <a:off x="7564253" y="217788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xmlns="" id="{D7655457-8E4D-F34C-A595-66A45E9C3A1F}"/>
                </a:ext>
              </a:extLst>
            </p:cNvPr>
            <p:cNvSpPr/>
            <p:nvPr/>
          </p:nvSpPr>
          <p:spPr>
            <a:xfrm>
              <a:off x="7564253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>
              <a:extLst>
                <a:ext uri="{FF2B5EF4-FFF2-40B4-BE49-F238E27FC236}">
                  <a16:creationId xmlns:a16="http://schemas.microsoft.com/office/drawing/2014/main" xmlns="" id="{FB0E8D2C-8947-E44C-BC5F-F81B083DAA3E}"/>
                </a:ext>
              </a:extLst>
            </p:cNvPr>
            <p:cNvSpPr/>
            <p:nvPr/>
          </p:nvSpPr>
          <p:spPr>
            <a:xfrm>
              <a:off x="7564254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3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3" y="565575"/>
                    <a:pt x="565363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xmlns="" id="{ED57F45D-85B8-AC49-A2BA-E941F1BE7F15}"/>
                </a:ext>
              </a:extLst>
            </p:cNvPr>
            <p:cNvSpPr/>
            <p:nvPr/>
          </p:nvSpPr>
          <p:spPr>
            <a:xfrm>
              <a:off x="8927118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xmlns="" id="{DA576359-CAE3-634C-8DF8-A834BCD7D668}"/>
                </a:ext>
              </a:extLst>
            </p:cNvPr>
            <p:cNvSpPr/>
            <p:nvPr/>
          </p:nvSpPr>
          <p:spPr>
            <a:xfrm>
              <a:off x="8927118" y="492091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xmlns="" id="{16343F35-6601-BD4A-B9A5-25361D0453D2}"/>
                </a:ext>
              </a:extLst>
            </p:cNvPr>
            <p:cNvSpPr/>
            <p:nvPr/>
          </p:nvSpPr>
          <p:spPr>
            <a:xfrm>
              <a:off x="8927118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xmlns="" id="{5ED1C169-DCD9-9C4B-91B1-519621155A64}"/>
                </a:ext>
              </a:extLst>
            </p:cNvPr>
            <p:cNvSpPr/>
            <p:nvPr/>
          </p:nvSpPr>
          <p:spPr>
            <a:xfrm>
              <a:off x="8927118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xmlns="" id="{32328AC7-E0BC-0E46-A25B-11D523EC8100}"/>
                </a:ext>
              </a:extLst>
            </p:cNvPr>
            <p:cNvSpPr/>
            <p:nvPr/>
          </p:nvSpPr>
          <p:spPr>
            <a:xfrm>
              <a:off x="8927118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>
              <a:extLst>
                <a:ext uri="{FF2B5EF4-FFF2-40B4-BE49-F238E27FC236}">
                  <a16:creationId xmlns:a16="http://schemas.microsoft.com/office/drawing/2014/main" xmlns="" id="{32BBE02A-588F-6C4D-B310-694098C6A340}"/>
                </a:ext>
              </a:extLst>
            </p:cNvPr>
            <p:cNvSpPr/>
            <p:nvPr/>
          </p:nvSpPr>
          <p:spPr>
            <a:xfrm>
              <a:off x="8927117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 52">
              <a:extLst>
                <a:ext uri="{FF2B5EF4-FFF2-40B4-BE49-F238E27FC236}">
                  <a16:creationId xmlns:a16="http://schemas.microsoft.com/office/drawing/2014/main" xmlns="" id="{6751D5A0-C90A-0A44-8654-CFE1B719B353}"/>
                </a:ext>
              </a:extLst>
            </p:cNvPr>
            <p:cNvSpPr/>
            <p:nvPr/>
          </p:nvSpPr>
          <p:spPr>
            <a:xfrm>
              <a:off x="10289984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1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xmlns="" id="{0F0FA086-0D80-B74A-9B37-5EACDE30D61F}"/>
                </a:ext>
              </a:extLst>
            </p:cNvPr>
            <p:cNvSpPr/>
            <p:nvPr/>
          </p:nvSpPr>
          <p:spPr>
            <a:xfrm>
              <a:off x="10289984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xmlns="" id="{7022E302-2A55-8844-A50B-DC16D075E16B}"/>
                </a:ext>
              </a:extLst>
            </p:cNvPr>
            <p:cNvSpPr/>
            <p:nvPr/>
          </p:nvSpPr>
          <p:spPr>
            <a:xfrm>
              <a:off x="10289984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xmlns="" id="{F4B325F5-A048-2843-A40B-3B2B31ECED76}"/>
                </a:ext>
              </a:extLst>
            </p:cNvPr>
            <p:cNvSpPr/>
            <p:nvPr/>
          </p:nvSpPr>
          <p:spPr>
            <a:xfrm>
              <a:off x="10289984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 56">
              <a:extLst>
                <a:ext uri="{FF2B5EF4-FFF2-40B4-BE49-F238E27FC236}">
                  <a16:creationId xmlns:a16="http://schemas.microsoft.com/office/drawing/2014/main" xmlns="" id="{7707B616-7E85-5442-B46B-AF9426A7A0E9}"/>
                </a:ext>
              </a:extLst>
            </p:cNvPr>
            <p:cNvSpPr/>
            <p:nvPr/>
          </p:nvSpPr>
          <p:spPr>
            <a:xfrm>
              <a:off x="10289983" y="0"/>
              <a:ext cx="1130726" cy="565576"/>
            </a:xfrm>
            <a:custGeom>
              <a:avLst/>
              <a:gdLst>
                <a:gd name="connsiteX0" fmla="*/ 21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1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8" name="Freeform 57">
              <a:extLst>
                <a:ext uri="{FF2B5EF4-FFF2-40B4-BE49-F238E27FC236}">
                  <a16:creationId xmlns:a16="http://schemas.microsoft.com/office/drawing/2014/main" xmlns="" id="{08914A00-D181-5847-A150-77CE67F94369}"/>
                </a:ext>
              </a:extLst>
            </p:cNvPr>
            <p:cNvSpPr/>
            <p:nvPr/>
          </p:nvSpPr>
          <p:spPr>
            <a:xfrm>
              <a:off x="11652854" y="6295069"/>
              <a:ext cx="539146" cy="562931"/>
            </a:xfrm>
            <a:custGeom>
              <a:avLst/>
              <a:gdLst>
                <a:gd name="connsiteX0" fmla="*/ 539146 w 539146"/>
                <a:gd name="connsiteY0" fmla="*/ 0 h 562931"/>
                <a:gd name="connsiteX1" fmla="*/ 539146 w 539146"/>
                <a:gd name="connsiteY1" fmla="*/ 562931 h 562931"/>
                <a:gd name="connsiteX2" fmla="*/ 21 w 539146"/>
                <a:gd name="connsiteY2" fmla="*/ 562931 h 562931"/>
                <a:gd name="connsiteX3" fmla="*/ 0 w 539146"/>
                <a:gd name="connsiteY3" fmla="*/ 562719 h 562931"/>
                <a:gd name="connsiteX4" fmla="*/ 451422 w 539146"/>
                <a:gd name="connsiteY4" fmla="*/ 8843 h 562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6" h="562931">
                  <a:moveTo>
                    <a:pt x="539146" y="0"/>
                  </a:moveTo>
                  <a:lnTo>
                    <a:pt x="539146" y="562931"/>
                  </a:lnTo>
                  <a:lnTo>
                    <a:pt x="21" y="562931"/>
                  </a:lnTo>
                  <a:lnTo>
                    <a:pt x="0" y="562719"/>
                  </a:lnTo>
                  <a:cubicBezTo>
                    <a:pt x="0" y="289508"/>
                    <a:pt x="193796" y="61561"/>
                    <a:pt x="451422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9" name="Freeform 58">
              <a:extLst>
                <a:ext uri="{FF2B5EF4-FFF2-40B4-BE49-F238E27FC236}">
                  <a16:creationId xmlns:a16="http://schemas.microsoft.com/office/drawing/2014/main" xmlns="" id="{DAF2D976-5F49-2848-B465-C85708A6D706}"/>
                </a:ext>
              </a:extLst>
            </p:cNvPr>
            <p:cNvSpPr/>
            <p:nvPr/>
          </p:nvSpPr>
          <p:spPr>
            <a:xfrm>
              <a:off x="11652853" y="4923555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0" name="Freeform 59">
              <a:extLst>
                <a:ext uri="{FF2B5EF4-FFF2-40B4-BE49-F238E27FC236}">
                  <a16:creationId xmlns:a16="http://schemas.microsoft.com/office/drawing/2014/main" xmlns="" id="{5E333474-B850-354C-A2E2-01735C948D47}"/>
                </a:ext>
              </a:extLst>
            </p:cNvPr>
            <p:cNvSpPr/>
            <p:nvPr/>
          </p:nvSpPr>
          <p:spPr>
            <a:xfrm>
              <a:off x="11652853" y="3552039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" name="Freeform 60">
              <a:extLst>
                <a:ext uri="{FF2B5EF4-FFF2-40B4-BE49-F238E27FC236}">
                  <a16:creationId xmlns:a16="http://schemas.microsoft.com/office/drawing/2014/main" xmlns="" id="{BC25646C-71B3-4A44-A4FE-C3CABE5580BB}"/>
                </a:ext>
              </a:extLst>
            </p:cNvPr>
            <p:cNvSpPr/>
            <p:nvPr/>
          </p:nvSpPr>
          <p:spPr>
            <a:xfrm>
              <a:off x="11652853" y="2180524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9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2" name="Freeform 61">
              <a:extLst>
                <a:ext uri="{FF2B5EF4-FFF2-40B4-BE49-F238E27FC236}">
                  <a16:creationId xmlns:a16="http://schemas.microsoft.com/office/drawing/2014/main" xmlns="" id="{B598CFE9-67EE-E342-9EF7-F40A1E0BE59E}"/>
                </a:ext>
              </a:extLst>
            </p:cNvPr>
            <p:cNvSpPr/>
            <p:nvPr/>
          </p:nvSpPr>
          <p:spPr>
            <a:xfrm>
              <a:off x="11652853" y="809010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3" name="Freeform 62">
              <a:extLst>
                <a:ext uri="{FF2B5EF4-FFF2-40B4-BE49-F238E27FC236}">
                  <a16:creationId xmlns:a16="http://schemas.microsoft.com/office/drawing/2014/main" xmlns="" id="{1E29AD13-94FE-1349-A28E-10F6E780F510}"/>
                </a:ext>
              </a:extLst>
            </p:cNvPr>
            <p:cNvSpPr/>
            <p:nvPr/>
          </p:nvSpPr>
          <p:spPr>
            <a:xfrm>
              <a:off x="11652853" y="1"/>
              <a:ext cx="539147" cy="562933"/>
            </a:xfrm>
            <a:custGeom>
              <a:avLst/>
              <a:gdLst>
                <a:gd name="connsiteX0" fmla="*/ 22 w 539147"/>
                <a:gd name="connsiteY0" fmla="*/ 0 h 562933"/>
                <a:gd name="connsiteX1" fmla="*/ 539147 w 539147"/>
                <a:gd name="connsiteY1" fmla="*/ 0 h 562933"/>
                <a:gd name="connsiteX2" fmla="*/ 539147 w 539147"/>
                <a:gd name="connsiteY2" fmla="*/ 562933 h 562933"/>
                <a:gd name="connsiteX3" fmla="*/ 451423 w 539147"/>
                <a:gd name="connsiteY3" fmla="*/ 554090 h 562933"/>
                <a:gd name="connsiteX4" fmla="*/ 0 w 539147"/>
                <a:gd name="connsiteY4" fmla="*/ 214 h 562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562933">
                  <a:moveTo>
                    <a:pt x="22" y="0"/>
                  </a:moveTo>
                  <a:lnTo>
                    <a:pt x="539147" y="0"/>
                  </a:lnTo>
                  <a:lnTo>
                    <a:pt x="539147" y="562933"/>
                  </a:lnTo>
                  <a:lnTo>
                    <a:pt x="451423" y="554090"/>
                  </a:lnTo>
                  <a:cubicBezTo>
                    <a:pt x="193797" y="501372"/>
                    <a:pt x="0" y="27342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50648E-B4D5-4145-84E7-46B5793EA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68351"/>
            <a:ext cx="5066001" cy="2334768"/>
          </a:xfrm>
        </p:spPr>
        <p:txBody>
          <a:bodyPr anchor="t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E3B92A6-7558-3148-B855-5BC58B4159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50" y="4255453"/>
            <a:ext cx="5066001" cy="1500187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3A0B541-D211-974B-97FE-C1F9473AB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7/17/2023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1727FB0-D95A-D543-8E29-6E5F22B49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89C4404-F49D-9F48-A10B-1F60870B4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17335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2D6A1FD1-D82F-3141-8687-8D7C0631C21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864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xmlns="" id="{442ECFEB-12CF-4C4F-BC8A-5816C27CA565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xmlns="" id="{626C9482-2804-144B-88B2-0AF191BD757D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xmlns="" id="{71363F79-96BD-9240-86E2-DF26C9C2437D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xmlns="" id="{153F0BF1-DA57-1D49-82F0-802F4D385A85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xmlns="" id="{8CD42A1B-A03A-C946-8A2A-CE437EA433FD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xmlns="" id="{5591FE00-3AAF-9B4B-8107-E94D50828227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xmlns="" id="{149E92E9-89A7-4842-B271-411C7DF75D2D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xmlns="" id="{4DC29C99-0841-9F46-AB1A-E9751DFE4487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EE0AB684-BDA8-014B-8DCC-125F8B8DC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2540E05-0F5F-6243-AD57-66BFC33ADB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2851" y="2365755"/>
            <a:ext cx="5239512" cy="33954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170B3A4-11FE-D94C-9B93-255E362310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9638" y="2365755"/>
            <a:ext cx="5239512" cy="33954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67BEEAF-F881-6E48-84AF-E5CEEF1C7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7/17/2023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C472753-1CC3-9244-9AF0-6927018A6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4DD55D0-FCC7-AC42-9810-9B49E3348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5FC736C3-88FB-244C-83B8-B2856998D221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3547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:a16="http://schemas.microsoft.com/office/drawing/2014/main" xmlns="" id="{B7D16A9C-7411-5242-A59C-816B8907E3BE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xmlns="" id="{A997260B-7D44-7049-B605-7FD6E6CE5612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xmlns="" id="{5D6AF601-77C3-D74A-B1E5-7F33703A6927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xmlns="" id="{4DFCA921-0F9E-2E41-A285-75409E25501A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xmlns="" id="{120B9E03-438B-FC42-9DA1-835D5BC3FE88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xmlns="" id="{4D670E1F-61CD-8940-A898-6D5092A78BB9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xmlns="" id="{080C64CF-0C6A-3449-9709-AE038C4A7995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xmlns="" id="{FEC46D5B-957F-A24C-8E36-CC71F660EC8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058182F-7B5E-FD42-AFC6-A3848D833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928" y="768096"/>
            <a:ext cx="7333488" cy="12710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FD9E4DE-75C0-C841-A68D-9D7BBAD76C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2149" y="2365756"/>
            <a:ext cx="52395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B5C87F7-356E-9E43-97A0-D972B22853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2149" y="3189668"/>
            <a:ext cx="5239512" cy="257155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0DAB4C28-30CB-CC4E-A25E-F4FEFA49BC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83066" y="2365756"/>
            <a:ext cx="52395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E9ED0191-963B-1E4C-BEC5-9B42E39514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83066" y="3189668"/>
            <a:ext cx="5239512" cy="257155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F0E0BED-3EB7-BB4A-A556-FA967FB01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7/17/2023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B6A2466A-4D90-174C-B382-AC4674D72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D6EADE49-8082-214B-9742-5EE8DA2E9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‹Nº›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75E39200-18D5-014B-BAB8-FF5D0BA15E0C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9847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D7DF52F6-A06E-0343-95B8-DAAC38DB4B8C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xmlns="" id="{67092C52-7052-0749-9DA0-9374DBF495AE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xmlns="" id="{C64E1C2F-81E1-C44D-859C-946596C950F2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xmlns="" id="{53626485-4263-0A44-9561-E278A7056C33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xmlns="" id="{7D45AAB5-3CCC-DE4A-A962-3702911B55CC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xmlns="" id="{8CAFB16F-8EDE-D44F-A51E-34EDC41E7404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xmlns="" id="{DCD51329-732C-BB4C-98E5-715BAF9F8853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xmlns="" id="{192B5D44-BC55-AF4C-984D-C8231B22F80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DFA1E9E2-564E-7049-A22F-BB5B876BA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B6359D05-C08D-7747-B2FC-3F62B3357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7/17/2023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E2FF615-BB08-A844-B689-BAA7C5040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563A67D-F96F-4849-8C83-49CC3A653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‹Nº›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1DCFAAB9-2B6B-8D4C-A748-433E2C393EA6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5258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98BCA70-D63D-40F6-B9B3-4E49B96E2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pPr/>
              <a:t>7/17/2023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2F12559-BD91-4904-A24A-0CF0A2324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B658BB7-74A5-4A6F-A0FF-021E68F02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193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D0914A35-7AAF-4B42-9C68-47A633EFD9D0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xmlns="" id="{DABCED79-0E70-FB4D-ABF2-D859BF5556E4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xmlns="" id="{8364885D-A3A4-5144-AB4E-7624F27287E6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xmlns="" id="{D22073D5-CC72-0549-BD26-F7AF9851BE45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xmlns="" id="{1827A049-C9FD-554E-9B01-F151B0D9E86B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xmlns="" id="{76832559-4D18-8744-AB91-9FCFAB732477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xmlns="" id="{BF97A623-E5DC-1B44-B687-8643B9F0D741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37BBE1-2C82-4E45-B5C5-35E07B05E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1" y="764973"/>
            <a:ext cx="3609982" cy="1395043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4201F2E-A734-364B-8A7D-990D6B889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4832" y="770890"/>
            <a:ext cx="6112517" cy="480057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57CBAD9-5515-1748-8E77-F48160F4ED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5150" y="2160016"/>
            <a:ext cx="3609983" cy="37089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2A6C22B-80D4-AA42-9999-401E37B46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7/17/2023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3055DE4-33E8-7F4B-9334-95EA60845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6470FA5-21EE-D742-8F01-C1BAE0FDB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BEF966AA-D7DF-F84D-80D4-E216A641B00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0498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210D391A-F01E-4947-8A01-95438AA0B323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xmlns="" id="{7D499306-B4E0-064D-8F6C-96E9C4BD04DA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xmlns="" id="{AF3D0241-0A21-8047-8CE3-B3FDD5FDF719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xmlns="" id="{13083F97-6891-0447-957C-AB0834B826D2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xmlns="" id="{B2EF7D75-E7C1-5147-A03B-3EC641CF3B08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xmlns="" id="{A6D7CA94-94B4-C140-8C68-01C0ADFA1C71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xmlns="" id="{211CD629-C318-A848-BDDE-BBA9465EBF9D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xmlns="" id="{2A5AC1F8-1370-E946-977E-E4CFC6947BA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64CEE63B-B967-0A48-9623-220376760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89"/>
            <a:ext cx="3609983" cy="1389127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9211F680-28C8-FA44-9CD5-20709DA02E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23838" y="890816"/>
            <a:ext cx="6060136" cy="4870411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BD507CD-197E-BB4C-83A6-DA3FC97A22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5150" y="2160016"/>
            <a:ext cx="3609983" cy="360121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59E00AC-DF6C-D548-8A06-D6269BDB0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7/17/2023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8ED113B-57D4-9A4F-BFE0-2A3963B42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20D9954-FA18-8948-AA52-21CED0594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5E3EB25D-2379-5040-B990-1C99B0B7D931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7298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970D98E2-86CE-4D4F-9F8F-17C83D19A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7335835" cy="12689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804B4F2-48A4-A140-B59B-7A2ED9FD46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50" y="2160016"/>
            <a:ext cx="7335835" cy="36012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FCF4A7E-D5FF-BF48-8E01-8F46150ABF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66928" y="457200"/>
            <a:ext cx="36082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A5B0A250-5CC0-1746-B209-08E8B0DAE6AF}" type="datetimeFigureOut">
              <a:rPr lang="en-US" smtClean="0"/>
              <a:pPr/>
              <a:t>7/17/2023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A131757-5039-BF46-B47A-50DA8FFBC0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65150" y="6141085"/>
            <a:ext cx="36082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A83FD16-4337-B940-905E-D20A26FD48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9678" y="6141085"/>
            <a:ext cx="8138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9ABCAEC-7D34-E549-A96E-FCEDAADBE4B0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3458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xmlns="" id="{4EFE82FE-7465-AE46-88DF-34D347E83B8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xmlns="" id="{C0205314-35C1-164D-BC9F-013EC41B615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3363151" y="0"/>
            <a:ext cx="1901686" cy="6858000"/>
            <a:chOff x="10290315" y="0"/>
            <a:chExt cx="1901686" cy="6858000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xmlns="" id="{AA6D6973-F827-304E-AD22-40A86F3B1DD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290315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 19">
              <a:extLst>
                <a:ext uri="{FF2B5EF4-FFF2-40B4-BE49-F238E27FC236}">
                  <a16:creationId xmlns:a16="http://schemas.microsoft.com/office/drawing/2014/main" xmlns="" id="{6D6538C6-97C2-AB4B-AD91-6683E87D989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0">
              <a:extLst>
                <a:ext uri="{FF2B5EF4-FFF2-40B4-BE49-F238E27FC236}">
                  <a16:creationId xmlns:a16="http://schemas.microsoft.com/office/drawing/2014/main" xmlns="" id="{562DEA63-689F-7841-B0B3-D0D5CD5F619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 21">
              <a:extLst>
                <a:ext uri="{FF2B5EF4-FFF2-40B4-BE49-F238E27FC236}">
                  <a16:creationId xmlns:a16="http://schemas.microsoft.com/office/drawing/2014/main" xmlns="" id="{8C5AE396-582D-B941-887F-AE7DA1DEB13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2">
              <a:extLst>
                <a:ext uri="{FF2B5EF4-FFF2-40B4-BE49-F238E27FC236}">
                  <a16:creationId xmlns:a16="http://schemas.microsoft.com/office/drawing/2014/main" xmlns="" id="{2EDDDB50-AA2E-8945-AD98-A5004EB1C1F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Freeform 23">
              <a:extLst>
                <a:ext uri="{FF2B5EF4-FFF2-40B4-BE49-F238E27FC236}">
                  <a16:creationId xmlns:a16="http://schemas.microsoft.com/office/drawing/2014/main" xmlns="" id="{CDFF1FF1-C613-4F45-B36D-938BA7095A3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7" name="Freeform 24">
              <a:extLst>
                <a:ext uri="{FF2B5EF4-FFF2-40B4-BE49-F238E27FC236}">
                  <a16:creationId xmlns:a16="http://schemas.microsoft.com/office/drawing/2014/main" xmlns="" id="{F1433CDB-675B-5448-8A7F-7D659FD2926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2C70DB87-C87E-1FDB-F955-650131B3094D}"/>
              </a:ext>
            </a:extLst>
          </p:cNvPr>
          <p:cNvSpPr txBox="1"/>
          <p:nvPr/>
        </p:nvSpPr>
        <p:spPr>
          <a:xfrm>
            <a:off x="565150" y="768334"/>
            <a:ext cx="3928725" cy="2866405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800" b="1" dirty="0">
                <a:latin typeface="+mj-lt"/>
                <a:ea typeface="+mj-ea"/>
                <a:cs typeface="+mj-cs"/>
              </a:rPr>
              <a:t>REALIZAMOS </a:t>
            </a:r>
            <a:r>
              <a:rPr lang="en-US" sz="3800" b="1" dirty="0" smtClean="0">
                <a:latin typeface="+mj-lt"/>
                <a:ea typeface="+mj-ea"/>
                <a:cs typeface="+mj-cs"/>
              </a:rPr>
              <a:t>LOS VÍDEOS</a:t>
            </a:r>
            <a:endParaRPr lang="en-US" sz="3800" b="1" dirty="0">
              <a:latin typeface="+mj-lt"/>
              <a:ea typeface="+mj-ea"/>
              <a:cs typeface="+mj-cs"/>
            </a:endParaRP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xmlns="" id="{EEA70831-9A8D-3B4D-8EA5-EE32F93E94E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565150" y="6087110"/>
            <a:ext cx="4134537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1" descr="Lápices de colores dentro de un portalápices que está encima de una mesa de madera">
            <a:extLst>
              <a:ext uri="{FF2B5EF4-FFF2-40B4-BE49-F238E27FC236}">
                <a16:creationId xmlns:a16="http://schemas.microsoft.com/office/drawing/2014/main" xmlns="" id="{1DDB7B8A-D9BC-F58E-E8D0-0C6E6DB570F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285" r="16291" b="-2"/>
          <a:stretch/>
        </p:blipFill>
        <p:spPr>
          <a:xfrm>
            <a:off x="5264837" y="1"/>
            <a:ext cx="6927163" cy="6857999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F37B6573-601C-7EE4-D542-6A50303AF786}"/>
              </a:ext>
            </a:extLst>
          </p:cNvPr>
          <p:cNvSpPr txBox="1"/>
          <p:nvPr/>
        </p:nvSpPr>
        <p:spPr>
          <a:xfrm>
            <a:off x="5550819" y="222848"/>
            <a:ext cx="6351916" cy="507831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1.- </a:t>
            </a:r>
            <a:r>
              <a:rPr lang="es-ES" dirty="0" smtClean="0">
                <a:solidFill>
                  <a:schemeClr val="bg1"/>
                </a:solidFill>
              </a:rPr>
              <a:t>Esta parte del trabajo es individual si bien no existe ningún problema en el que aparezcan familiares, compañeros o amigos.</a:t>
            </a:r>
          </a:p>
          <a:p>
            <a:endParaRPr lang="es-ES" dirty="0">
              <a:solidFill>
                <a:schemeClr val="bg1"/>
              </a:solidFill>
            </a:endParaRPr>
          </a:p>
          <a:p>
            <a:r>
              <a:rPr lang="es-ES" dirty="0" smtClean="0">
                <a:solidFill>
                  <a:schemeClr val="bg1"/>
                </a:solidFill>
              </a:rPr>
              <a:t>2.- El vídeo debe durar entre 20 y 30 segundos.</a:t>
            </a:r>
          </a:p>
          <a:p>
            <a:endParaRPr lang="es-ES" dirty="0">
              <a:solidFill>
                <a:schemeClr val="bg1"/>
              </a:solidFill>
            </a:endParaRPr>
          </a:p>
          <a:p>
            <a:r>
              <a:rPr lang="es-ES" dirty="0" smtClean="0">
                <a:solidFill>
                  <a:schemeClr val="bg1"/>
                </a:solidFill>
              </a:rPr>
              <a:t>3.- En el vídeo debéis </a:t>
            </a:r>
            <a:r>
              <a:rPr lang="es-ES" dirty="0" err="1" smtClean="0">
                <a:solidFill>
                  <a:schemeClr val="bg1"/>
                </a:solidFill>
              </a:rPr>
              <a:t>mostral</a:t>
            </a:r>
            <a:r>
              <a:rPr lang="es-ES" dirty="0" smtClean="0">
                <a:solidFill>
                  <a:schemeClr val="bg1"/>
                </a:solidFill>
              </a:rPr>
              <a:t> algún hábito que </a:t>
            </a:r>
            <a:r>
              <a:rPr lang="es-ES" dirty="0" err="1" smtClean="0">
                <a:solidFill>
                  <a:schemeClr val="bg1"/>
                </a:solidFill>
              </a:rPr>
              <a:t>tvuvieras</a:t>
            </a:r>
            <a:r>
              <a:rPr lang="es-ES" dirty="0" smtClean="0">
                <a:solidFill>
                  <a:schemeClr val="bg1"/>
                </a:solidFill>
              </a:rPr>
              <a:t> en tu casa y que no fuera muy «</a:t>
            </a:r>
            <a:r>
              <a:rPr lang="es-ES" dirty="0" err="1" smtClean="0">
                <a:solidFill>
                  <a:schemeClr val="bg1"/>
                </a:solidFill>
              </a:rPr>
              <a:t>ecofrienly</a:t>
            </a:r>
            <a:r>
              <a:rPr lang="es-ES" dirty="0" smtClean="0">
                <a:solidFill>
                  <a:schemeClr val="bg1"/>
                </a:solidFill>
              </a:rPr>
              <a:t>» y que habéis hecho para solucionarlo.  La idea es que lo </a:t>
            </a:r>
            <a:r>
              <a:rPr lang="es-ES" dirty="0" err="1" smtClean="0">
                <a:solidFill>
                  <a:schemeClr val="bg1"/>
                </a:solidFill>
              </a:rPr>
              <a:t>implantés</a:t>
            </a:r>
            <a:r>
              <a:rPr lang="es-ES" dirty="0" smtClean="0">
                <a:solidFill>
                  <a:schemeClr val="bg1"/>
                </a:solidFill>
              </a:rPr>
              <a:t> definitivamente en tu casa y que cada año vayas incorporando uno más.</a:t>
            </a:r>
          </a:p>
          <a:p>
            <a:endParaRPr lang="es-ES" dirty="0">
              <a:solidFill>
                <a:schemeClr val="bg1"/>
              </a:solidFill>
            </a:endParaRPr>
          </a:p>
          <a:p>
            <a:r>
              <a:rPr lang="es-ES" dirty="0" smtClean="0">
                <a:solidFill>
                  <a:schemeClr val="bg1"/>
                </a:solidFill>
              </a:rPr>
              <a:t>4.- Si bien el vídeo no tiene que ser muy </a:t>
            </a:r>
          </a:p>
          <a:p>
            <a:r>
              <a:rPr lang="es-ES" dirty="0">
                <a:solidFill>
                  <a:schemeClr val="bg1"/>
                </a:solidFill>
              </a:rPr>
              <a:t>e</a:t>
            </a:r>
            <a:r>
              <a:rPr lang="es-ES" dirty="0" smtClean="0">
                <a:solidFill>
                  <a:schemeClr val="bg1"/>
                </a:solidFill>
              </a:rPr>
              <a:t>xtenso se tendrá muy en cuanta la </a:t>
            </a:r>
          </a:p>
          <a:p>
            <a:r>
              <a:rPr lang="es-ES" dirty="0">
                <a:solidFill>
                  <a:schemeClr val="bg1"/>
                </a:solidFill>
              </a:rPr>
              <a:t>c</a:t>
            </a:r>
            <a:r>
              <a:rPr lang="es-ES" dirty="0" smtClean="0">
                <a:solidFill>
                  <a:schemeClr val="bg1"/>
                </a:solidFill>
              </a:rPr>
              <a:t>alidad y sobre todo la creatividad tanto</a:t>
            </a:r>
          </a:p>
          <a:p>
            <a:r>
              <a:rPr lang="es-ES" dirty="0">
                <a:solidFill>
                  <a:schemeClr val="bg1"/>
                </a:solidFill>
              </a:rPr>
              <a:t>d</a:t>
            </a:r>
            <a:r>
              <a:rPr lang="es-ES" dirty="0" smtClean="0">
                <a:solidFill>
                  <a:schemeClr val="bg1"/>
                </a:solidFill>
              </a:rPr>
              <a:t>e la idea como de la realización.</a:t>
            </a:r>
          </a:p>
          <a:p>
            <a:endParaRPr lang="es-ES" dirty="0">
              <a:solidFill>
                <a:schemeClr val="bg1"/>
              </a:solidFill>
            </a:endParaRPr>
          </a:p>
          <a:p>
            <a:r>
              <a:rPr lang="es-ES" dirty="0" smtClean="0">
                <a:solidFill>
                  <a:schemeClr val="bg1"/>
                </a:solidFill>
              </a:rPr>
              <a:t>5.- Esta actividad se entregará a través del EVA.</a:t>
            </a:r>
            <a:endParaRPr lang="es-ES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316" y="2561396"/>
            <a:ext cx="4454371" cy="2146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PunchcardVTI">
  <a:themeElements>
    <a:clrScheme name="Punchcard">
      <a:dk1>
        <a:srgbClr val="000000"/>
      </a:dk1>
      <a:lt1>
        <a:srgbClr val="FFFFFF"/>
      </a:lt1>
      <a:dk2>
        <a:srgbClr val="00224B"/>
      </a:dk2>
      <a:lt2>
        <a:srgbClr val="EFF0EF"/>
      </a:lt2>
      <a:accent1>
        <a:srgbClr val="00B2F3"/>
      </a:accent1>
      <a:accent2>
        <a:srgbClr val="0471CC"/>
      </a:accent2>
      <a:accent3>
        <a:srgbClr val="14BBA9"/>
      </a:accent3>
      <a:accent4>
        <a:srgbClr val="8BB93B"/>
      </a:accent4>
      <a:accent5>
        <a:srgbClr val="EC970C"/>
      </a:accent5>
      <a:accent6>
        <a:srgbClr val="F55822"/>
      </a:accent6>
      <a:hlink>
        <a:srgbClr val="008EE6"/>
      </a:hlink>
      <a:folHlink>
        <a:srgbClr val="808C8E"/>
      </a:folHlink>
    </a:clrScheme>
    <a:fontScheme name="Punchcard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unchcardVTI" id="{C7262591-AF98-8F48-B56D-6342D2439B1A}" vid="{261D9F73-974A-B14E-9EAF-4871CCA60BB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131</Words>
  <Application>Microsoft Office PowerPoint</Application>
  <PresentationFormat>Personalizado</PresentationFormat>
  <Paragraphs>13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PunchcardVTI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Ignacio</dc:creator>
  <cp:lastModifiedBy>Ignacio</cp:lastModifiedBy>
  <cp:revision>54</cp:revision>
  <dcterms:created xsi:type="dcterms:W3CDTF">2023-07-17T08:18:46Z</dcterms:created>
  <dcterms:modified xsi:type="dcterms:W3CDTF">2023-07-17T08:47:22Z</dcterms:modified>
</cp:coreProperties>
</file>