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0A039-D8E6-46FF-AC48-8A2D3AFC480C}" v="401" dt="2023-07-17T23:40:54.6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1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02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25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82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18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59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5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41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82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95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05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42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53C1207-D1C8-49E3-8837-E2B89D366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16B067B1-F4E5-4FDF-813D-C9E872E80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Una bombilla multicolor con iconos de empresa">
            <a:extLst>
              <a:ext uri="{FF2B5EF4-FFF2-40B4-BE49-F238E27FC236}">
                <a16:creationId xmlns:a16="http://schemas.microsoft.com/office/drawing/2014/main" id="{E555B339-612B-2BD2-F586-7067CEDF56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9730" r="-2" b="9878"/>
          <a:stretch/>
        </p:blipFill>
        <p:spPr>
          <a:xfrm>
            <a:off x="-1" y="10"/>
            <a:ext cx="12191999" cy="685799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8B4628B-51C2-43C8-A913-94845ED0C366}"/>
              </a:ext>
            </a:extLst>
          </p:cNvPr>
          <p:cNvSpPr txBox="1"/>
          <p:nvPr/>
        </p:nvSpPr>
        <p:spPr>
          <a:xfrm>
            <a:off x="227371" y="350274"/>
            <a:ext cx="1173971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4000"/>
              <a:t>PRESENTACIÓN DE VUESTRO TRABAJO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9208C77-4D2D-4188-A5CD-32B0845DFEF1}"/>
              </a:ext>
            </a:extLst>
          </p:cNvPr>
          <p:cNvSpPr txBox="1"/>
          <p:nvPr/>
        </p:nvSpPr>
        <p:spPr>
          <a:xfrm>
            <a:off x="227370" y="1204451"/>
            <a:ext cx="4218039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A</a:t>
            </a:r>
            <a:r>
              <a:rPr lang="es-ES" b="1" dirty="0"/>
              <a:t>L FINAL DEL TODO CADA GRUPO DEBERÁ PRESENTAR AL RESTO DE LA CLASE SUS CONCLUSIONES.</a:t>
            </a:r>
          </a:p>
          <a:p>
            <a:endParaRPr lang="es-ES" b="1" dirty="0"/>
          </a:p>
          <a:p>
            <a:r>
              <a:rPr lang="es-ES" b="1" dirty="0"/>
              <a:t>ESTAS CONCLUSIONES HAN DE SER CONSENSUADAS Y TODOS LOS PARTICIPANTES DEBEN CONOCERLAS A FONO PORQUE SE LES PREGUNTARÁ.</a:t>
            </a:r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D0D203F-95C9-7A07-B982-635C96AD176C}"/>
              </a:ext>
            </a:extLst>
          </p:cNvPr>
          <p:cNvSpPr txBox="1"/>
          <p:nvPr/>
        </p:nvSpPr>
        <p:spPr>
          <a:xfrm>
            <a:off x="7859659" y="1204450"/>
            <a:ext cx="4218039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TAMBIÉN SE VALORARÁN LOS VÍDEOS DE MANERA INDIVIDUAL Y SE REALIZARÁN PREGUNTAS SOBRE LOS MOTIVOS Y LAS CONSECUENCIAS DE LOS CAMBIOS QUE HAS INTRODUCIDO DENTRO DE TU FAMILIA.</a:t>
            </a:r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81554A3-F3B7-98EF-01CB-EEBDA548215D}"/>
              </a:ext>
            </a:extLst>
          </p:cNvPr>
          <p:cNvSpPr txBox="1"/>
          <p:nvPr/>
        </p:nvSpPr>
        <p:spPr>
          <a:xfrm>
            <a:off x="356420" y="5014451"/>
            <a:ext cx="11629102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200" b="1" dirty="0"/>
              <a:t>FELICIDADES PORQUE SEGURO QUE HAS HECHO UN GRAN TRABAJO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GradientVTI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43</cp:revision>
  <dcterms:created xsi:type="dcterms:W3CDTF">2023-07-17T23:35:44Z</dcterms:created>
  <dcterms:modified xsi:type="dcterms:W3CDTF">2023-07-17T23:41:51Z</dcterms:modified>
</cp:coreProperties>
</file>