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1350D4-1B92-47A6-A913-167F3236EE43}" v="536" dt="2023-06-11T09:52:51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7" d="100"/>
          <a:sy n="87" d="100"/>
        </p:scale>
        <p:origin x="34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61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585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22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572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666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2995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417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874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39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7879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6/11/2023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800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6/11/2023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27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Concepto genético abstracto">
            <a:extLst>
              <a:ext uri="{FF2B5EF4-FFF2-40B4-BE49-F238E27FC236}">
                <a16:creationId xmlns:a16="http://schemas.microsoft.com/office/drawing/2014/main" id="{709CC236-3684-FD41-EE87-F06AAD50AF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92" r="1" b="40"/>
          <a:stretch/>
        </p:blipFill>
        <p:spPr>
          <a:xfrm>
            <a:off x="5219827" y="10742"/>
            <a:ext cx="7094361" cy="685798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34066D6-1B59-4642-A86D-39464CEE97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527208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18E928D9-3091-4385-B979-265D55AD02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03011">
            <a:off x="1718653" y="70086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894D00-83B3-466D-3656-0F2D15539C5C}"/>
              </a:ext>
            </a:extLst>
          </p:cNvPr>
          <p:cNvSpPr txBox="1"/>
          <p:nvPr/>
        </p:nvSpPr>
        <p:spPr>
          <a:xfrm>
            <a:off x="203439" y="849171"/>
            <a:ext cx="4317905" cy="2798604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2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INSTRUCCIONES PARA REALIZAR LAS ACTIVIDADES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D602432-D774-4CF5-94E8-7D52D01059D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1186" y="4626633"/>
            <a:ext cx="491961" cy="491961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F9EBB4-5078-47B2-AAA0-DF4A88D818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27932" y="5011563"/>
            <a:ext cx="731558" cy="731558"/>
          </a:xfrm>
          <a:prstGeom prst="rect">
            <a:avLst/>
          </a:prstGeom>
          <a:noFill/>
          <a:ln w="127000">
            <a:solidFill>
              <a:schemeClr val="accent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3678C3-1014-8BB9-DE34-335FDDD1B47E}"/>
              </a:ext>
            </a:extLst>
          </p:cNvPr>
          <p:cNvSpPr txBox="1"/>
          <p:nvPr/>
        </p:nvSpPr>
        <p:spPr>
          <a:xfrm>
            <a:off x="1623274" y="2079401"/>
            <a:ext cx="2743200" cy="4572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6849A9-9D88-B0A0-0EB6-E23ECFCB0110}"/>
              </a:ext>
            </a:extLst>
          </p:cNvPr>
          <p:cNvSpPr txBox="1"/>
          <p:nvPr/>
        </p:nvSpPr>
        <p:spPr>
          <a:xfrm>
            <a:off x="7029718" y="845176"/>
            <a:ext cx="5007734" cy="55707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just">
              <a:buAutoNum type="arabicPeriod"/>
            </a:pPr>
            <a:r>
              <a:rPr lang="es-ES" sz="2000" b="1" dirty="0">
                <a:solidFill>
                  <a:srgbClr val="FF0000"/>
                </a:solidFill>
              </a:rPr>
              <a:t>Debes comprender un sistema de ecuaciones. Visualizar los distintos métodos para resolver el sistema.</a:t>
            </a:r>
          </a:p>
          <a:p>
            <a:pPr marL="342900" indent="-342900" algn="just">
              <a:buAutoNum type="arabicPeriod"/>
            </a:pPr>
            <a:endParaRPr lang="es-ES" dirty="0"/>
          </a:p>
          <a:p>
            <a:pPr marL="342900" indent="-342900" algn="just">
              <a:buAutoNum type="arabicPeriod"/>
            </a:pPr>
            <a:r>
              <a:rPr lang="es-ES" sz="2000" b="1" dirty="0">
                <a:solidFill>
                  <a:schemeClr val="tx2">
                    <a:lumMod val="75000"/>
                  </a:schemeClr>
                </a:solidFill>
              </a:rPr>
              <a:t>Pasar a la práctica, mediante trabajo grupal, de un sistema propuesto resolviendo una misma ecuación de forma individual y cada miembro del grupo utilizando un método diferente. </a:t>
            </a:r>
          </a:p>
          <a:p>
            <a:pPr marL="342900" indent="-342900" algn="just">
              <a:buAutoNum type="arabicPeriod"/>
            </a:pPr>
            <a:endParaRPr lang="es-ES" dirty="0"/>
          </a:p>
          <a:p>
            <a:pPr marL="342900" indent="-342900" algn="just">
              <a:buAutoNum type="arabicPeriod"/>
            </a:pPr>
            <a:r>
              <a:rPr lang="es-ES" sz="2000" b="1" dirty="0">
                <a:solidFill>
                  <a:schemeClr val="accent4">
                    <a:lumMod val="75000"/>
                  </a:schemeClr>
                </a:solidFill>
              </a:rPr>
              <a:t>Cada grupo resolverá un mismo sistema de ecuaciones, utilizando un método diferente al resto. Para posteriormente, discutir el método elegido y valorar los resultados.</a:t>
            </a:r>
          </a:p>
          <a:p>
            <a:pPr marL="342900" indent="-342900" algn="just">
              <a:buAutoNum type="arabicPeriod"/>
            </a:pPr>
            <a:endParaRPr lang="es-ES" sz="2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endParaRPr lang="es-E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9C9BD4E-4D0B-70CF-E011-98A3051AB182}"/>
              </a:ext>
            </a:extLst>
          </p:cNvPr>
          <p:cNvSpPr txBox="1"/>
          <p:nvPr/>
        </p:nvSpPr>
        <p:spPr>
          <a:xfrm>
            <a:off x="343435" y="5792810"/>
            <a:ext cx="301150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Isabel Benítez Lledó</a:t>
            </a:r>
          </a:p>
          <a:p>
            <a:r>
              <a:rPr lang="es-ES" b="1" dirty="0"/>
              <a:t>3º ESO</a:t>
            </a:r>
          </a:p>
          <a:p>
            <a:r>
              <a:rPr lang="es-ES" b="1" dirty="0"/>
              <a:t>Matemáticas Académicas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AnalogousFromLightSeedLeftStep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Panorámica</PresentationFormat>
  <Paragraphs>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Aharoni</vt:lpstr>
      <vt:lpstr>Arial</vt:lpstr>
      <vt:lpstr>Avenir Next LT Pro</vt:lpstr>
      <vt:lpstr>Calibri</vt:lpstr>
      <vt:lpstr>ShapesVTI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Jesús Domínguez Picazo</dc:creator>
  <cp:lastModifiedBy>Juan Jesús Domínguez Picazo</cp:lastModifiedBy>
  <cp:revision>103</cp:revision>
  <dcterms:created xsi:type="dcterms:W3CDTF">2023-06-11T09:27:46Z</dcterms:created>
  <dcterms:modified xsi:type="dcterms:W3CDTF">2023-06-11T10:05:46Z</dcterms:modified>
</cp:coreProperties>
</file>