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0" r:id="rId6"/>
    <p:sldId id="266" r:id="rId7"/>
    <p:sldId id="272" r:id="rId8"/>
    <p:sldId id="267" r:id="rId9"/>
    <p:sldId id="262" r:id="rId10"/>
    <p:sldId id="268" r:id="rId11"/>
    <p:sldId id="271" r:id="rId12"/>
    <p:sldId id="273" r:id="rId13"/>
    <p:sldId id="274" r:id="rId14"/>
    <p:sldId id="264" r:id="rId15"/>
    <p:sldId id="265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5" d="100"/>
          <a:sy n="95" d="100"/>
        </p:scale>
        <p:origin x="178" y="58"/>
      </p:cViewPr>
      <p:guideLst>
        <p:guide orient="horz" pos="204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BF8AF-3E1A-4F09-A4FE-D1C719A9E23A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F679140-C71D-47E3-ABF3-B321E29A44FD}">
      <dgm:prSet/>
      <dgm:spPr/>
      <dgm:t>
        <a:bodyPr/>
        <a:lstStyle/>
        <a:p>
          <a:r>
            <a:rPr lang="en-US" dirty="0"/>
            <a:t>1. </a:t>
          </a:r>
          <a:r>
            <a:rPr lang="en-US" dirty="0" err="1"/>
            <a:t>Realizar</a:t>
          </a:r>
          <a:r>
            <a:rPr lang="en-US" dirty="0"/>
            <a:t> </a:t>
          </a:r>
          <a:r>
            <a:rPr lang="en-US" dirty="0" err="1"/>
            <a:t>seminario</a:t>
          </a:r>
          <a:r>
            <a:rPr lang="en-US" dirty="0"/>
            <a:t> del CRIF</a:t>
          </a:r>
        </a:p>
      </dgm:t>
    </dgm:pt>
    <dgm:pt modelId="{EE34A19E-B45C-4417-8C3F-2BA42B34687B}" type="parTrans" cxnId="{1F86D9CA-DEB0-4C87-87B7-C73110092153}">
      <dgm:prSet/>
      <dgm:spPr/>
      <dgm:t>
        <a:bodyPr/>
        <a:lstStyle/>
        <a:p>
          <a:endParaRPr lang="en-US"/>
        </a:p>
      </dgm:t>
    </dgm:pt>
    <dgm:pt modelId="{48ED6687-CB6C-4977-872D-C3C025B62780}" type="sibTrans" cxnId="{1F86D9CA-DEB0-4C87-87B7-C73110092153}">
      <dgm:prSet/>
      <dgm:spPr/>
      <dgm:t>
        <a:bodyPr/>
        <a:lstStyle/>
        <a:p>
          <a:endParaRPr lang="en-US"/>
        </a:p>
      </dgm:t>
    </dgm:pt>
    <dgm:pt modelId="{D179DC31-FE7D-463A-84C1-4171781B1112}">
      <dgm:prSet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Solicitar</a:t>
          </a:r>
          <a:r>
            <a:rPr lang="en-US" dirty="0"/>
            <a:t> ponente para la </a:t>
          </a:r>
          <a:r>
            <a:rPr lang="en-US" dirty="0" err="1"/>
            <a:t>formación</a:t>
          </a:r>
          <a:endParaRPr lang="en-US" dirty="0"/>
        </a:p>
      </dgm:t>
    </dgm:pt>
    <dgm:pt modelId="{0A942DD0-E1DD-4321-BB62-84032FA430C1}" type="parTrans" cxnId="{E99615ED-ECB8-4C77-A4B5-769AC77E6EA0}">
      <dgm:prSet/>
      <dgm:spPr/>
      <dgm:t>
        <a:bodyPr/>
        <a:lstStyle/>
        <a:p>
          <a:endParaRPr lang="en-US"/>
        </a:p>
      </dgm:t>
    </dgm:pt>
    <dgm:pt modelId="{49602506-F5EB-4E2B-9DE4-B145A748C3DA}" type="sibTrans" cxnId="{E99615ED-ECB8-4C77-A4B5-769AC77E6EA0}">
      <dgm:prSet/>
      <dgm:spPr/>
      <dgm:t>
        <a:bodyPr/>
        <a:lstStyle/>
        <a:p>
          <a:endParaRPr lang="en-US"/>
        </a:p>
      </dgm:t>
    </dgm:pt>
    <dgm:pt modelId="{CA0D496B-43B2-4C23-88BF-D2CFD5C3B76C}">
      <dgm:prSet/>
      <dgm:spPr/>
      <dgm:t>
        <a:bodyPr/>
        <a:lstStyle/>
        <a:p>
          <a:r>
            <a:rPr lang="en-US"/>
            <a:t>3. Participantes con dominio de idiomas</a:t>
          </a:r>
        </a:p>
      </dgm:t>
    </dgm:pt>
    <dgm:pt modelId="{F4DC99F2-2AAE-471D-9981-06DC9A5FD286}" type="parTrans" cxnId="{A70B5F91-7A4D-47C4-A4E7-FFF4557EA18C}">
      <dgm:prSet/>
      <dgm:spPr/>
      <dgm:t>
        <a:bodyPr/>
        <a:lstStyle/>
        <a:p>
          <a:endParaRPr lang="en-US"/>
        </a:p>
      </dgm:t>
    </dgm:pt>
    <dgm:pt modelId="{AC703633-7603-461D-93D9-8AE5138CD761}" type="sibTrans" cxnId="{A70B5F91-7A4D-47C4-A4E7-FFF4557EA18C}">
      <dgm:prSet/>
      <dgm:spPr/>
      <dgm:t>
        <a:bodyPr/>
        <a:lstStyle/>
        <a:p>
          <a:endParaRPr lang="en-US"/>
        </a:p>
      </dgm:t>
    </dgm:pt>
    <dgm:pt modelId="{9E9DDF2A-E274-4634-99E8-3564512E7100}">
      <dgm:prSet/>
      <dgm:spPr/>
      <dgm:t>
        <a:bodyPr/>
        <a:lstStyle/>
        <a:p>
          <a:r>
            <a:rPr lang="en-US"/>
            <a:t>4. Repartir trabajo </a:t>
          </a:r>
        </a:p>
      </dgm:t>
    </dgm:pt>
    <dgm:pt modelId="{2DE51DDD-3626-4A5A-9DF7-0D96FD280364}" type="parTrans" cxnId="{F59E810B-B71D-48DC-92B2-73DBD8C71B77}">
      <dgm:prSet/>
      <dgm:spPr/>
      <dgm:t>
        <a:bodyPr/>
        <a:lstStyle/>
        <a:p>
          <a:endParaRPr lang="en-US"/>
        </a:p>
      </dgm:t>
    </dgm:pt>
    <dgm:pt modelId="{44EDAE57-846B-4E4F-9E42-863425AAF6E0}" type="sibTrans" cxnId="{F59E810B-B71D-48DC-92B2-73DBD8C71B77}">
      <dgm:prSet/>
      <dgm:spPr/>
      <dgm:t>
        <a:bodyPr/>
        <a:lstStyle/>
        <a:p>
          <a:endParaRPr lang="en-US"/>
        </a:p>
      </dgm:t>
    </dgm:pt>
    <dgm:pt modelId="{36D64067-F669-44CE-B209-AD3FF1E4BB53}">
      <dgm:prSet/>
      <dgm:spPr/>
      <dgm:t>
        <a:bodyPr/>
        <a:lstStyle/>
        <a:p>
          <a:r>
            <a:rPr lang="en-US"/>
            <a:t>5. Buscar coordinador</a:t>
          </a:r>
        </a:p>
      </dgm:t>
    </dgm:pt>
    <dgm:pt modelId="{8004B753-AFEF-44B7-A2B3-AEAE3368E867}" type="parTrans" cxnId="{F8C4E946-CE99-41EF-8DA8-4198AC0C30AC}">
      <dgm:prSet/>
      <dgm:spPr/>
      <dgm:t>
        <a:bodyPr/>
        <a:lstStyle/>
        <a:p>
          <a:endParaRPr lang="en-US"/>
        </a:p>
      </dgm:t>
    </dgm:pt>
    <dgm:pt modelId="{FF1BFE6F-5634-489B-A1B1-F6781D7EB91B}" type="sibTrans" cxnId="{F8C4E946-CE99-41EF-8DA8-4198AC0C30AC}">
      <dgm:prSet/>
      <dgm:spPr/>
      <dgm:t>
        <a:bodyPr/>
        <a:lstStyle/>
        <a:p>
          <a:endParaRPr lang="en-US"/>
        </a:p>
      </dgm:t>
    </dgm:pt>
    <dgm:pt modelId="{A3B27653-157A-4E3C-856E-F690CB097B62}">
      <dgm:prSet/>
      <dgm:spPr/>
      <dgm:t>
        <a:bodyPr/>
        <a:lstStyle/>
        <a:p>
          <a:r>
            <a:rPr lang="en-US" dirty="0"/>
            <a:t>6. </a:t>
          </a:r>
          <a:r>
            <a:rPr lang="en-US" dirty="0" err="1"/>
            <a:t>Realizar</a:t>
          </a:r>
          <a:r>
            <a:rPr lang="en-US" dirty="0"/>
            <a:t> </a:t>
          </a:r>
          <a:r>
            <a:rPr lang="en-US" dirty="0" err="1"/>
            <a:t>los</a:t>
          </a:r>
          <a:r>
            <a:rPr lang="en-US" dirty="0"/>
            <a:t> </a:t>
          </a:r>
          <a:r>
            <a:rPr lang="en-US" dirty="0" err="1"/>
            <a:t>cursos</a:t>
          </a:r>
          <a:r>
            <a:rPr lang="en-US" dirty="0"/>
            <a:t> online del SEPIE</a:t>
          </a:r>
        </a:p>
      </dgm:t>
    </dgm:pt>
    <dgm:pt modelId="{5E499ADB-F805-4BDC-A93B-3DB1D4312ED9}" type="parTrans" cxnId="{6E9DC866-C9F9-4E09-B2B0-B6A4DC3EC4DF}">
      <dgm:prSet/>
      <dgm:spPr/>
      <dgm:t>
        <a:bodyPr/>
        <a:lstStyle/>
        <a:p>
          <a:endParaRPr lang="en-US"/>
        </a:p>
      </dgm:t>
    </dgm:pt>
    <dgm:pt modelId="{C636710F-0FF9-404A-81AF-B347FD1B938F}" type="sibTrans" cxnId="{6E9DC866-C9F9-4E09-B2B0-B6A4DC3EC4DF}">
      <dgm:prSet/>
      <dgm:spPr/>
      <dgm:t>
        <a:bodyPr/>
        <a:lstStyle/>
        <a:p>
          <a:endParaRPr lang="en-US"/>
        </a:p>
      </dgm:t>
    </dgm:pt>
    <dgm:pt modelId="{6C68407D-29BC-4EA3-9849-3E525A6DF03E}" type="pres">
      <dgm:prSet presAssocID="{DE0BF8AF-3E1A-4F09-A4FE-D1C719A9E2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F6D1AC0-8064-4D09-A7C8-149DC24D4066}" type="pres">
      <dgm:prSet presAssocID="{1F679140-C71D-47E3-ABF3-B321E29A44F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861322-5FE2-4562-9677-EAE22D88A159}" type="pres">
      <dgm:prSet presAssocID="{48ED6687-CB6C-4977-872D-C3C025B62780}" presName="spacer" presStyleCnt="0"/>
      <dgm:spPr/>
    </dgm:pt>
    <dgm:pt modelId="{A77F94F0-BAB7-479D-AFBE-53A3796CD4B7}" type="pres">
      <dgm:prSet presAssocID="{D179DC31-FE7D-463A-84C1-4171781B111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C0326B-1695-46CA-99B2-E325CE7D4CFF}" type="pres">
      <dgm:prSet presAssocID="{49602506-F5EB-4E2B-9DE4-B145A748C3DA}" presName="spacer" presStyleCnt="0"/>
      <dgm:spPr/>
    </dgm:pt>
    <dgm:pt modelId="{18D15794-AFAF-4EF7-9457-9F95FBF2AA48}" type="pres">
      <dgm:prSet presAssocID="{CA0D496B-43B2-4C23-88BF-D2CFD5C3B76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6F1176-855F-497E-BE6A-B684F5F88687}" type="pres">
      <dgm:prSet presAssocID="{AC703633-7603-461D-93D9-8AE5138CD761}" presName="spacer" presStyleCnt="0"/>
      <dgm:spPr/>
    </dgm:pt>
    <dgm:pt modelId="{3F5CCBEA-C005-46DF-B2CB-2ECDC7B6DFB8}" type="pres">
      <dgm:prSet presAssocID="{9E9DDF2A-E274-4634-99E8-3564512E710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1B9DE0-494E-4D99-AE85-0812AFBD84EA}" type="pres">
      <dgm:prSet presAssocID="{44EDAE57-846B-4E4F-9E42-863425AAF6E0}" presName="spacer" presStyleCnt="0"/>
      <dgm:spPr/>
    </dgm:pt>
    <dgm:pt modelId="{1E47E8F3-10D7-4ACB-9F13-01A94A300E4C}" type="pres">
      <dgm:prSet presAssocID="{36D64067-F669-44CE-B209-AD3FF1E4BB5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9091CE-FEDC-4AB6-BA38-D83C14B09AC4}" type="pres">
      <dgm:prSet presAssocID="{FF1BFE6F-5634-489B-A1B1-F6781D7EB91B}" presName="spacer" presStyleCnt="0"/>
      <dgm:spPr/>
    </dgm:pt>
    <dgm:pt modelId="{A72AC6D6-858E-445A-B8A2-0AE9EFA2DA11}" type="pres">
      <dgm:prSet presAssocID="{A3B27653-157A-4E3C-856E-F690CB097B6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9615ED-ECB8-4C77-A4B5-769AC77E6EA0}" srcId="{DE0BF8AF-3E1A-4F09-A4FE-D1C719A9E23A}" destId="{D179DC31-FE7D-463A-84C1-4171781B1112}" srcOrd="1" destOrd="0" parTransId="{0A942DD0-E1DD-4321-BB62-84032FA430C1}" sibTransId="{49602506-F5EB-4E2B-9DE4-B145A748C3DA}"/>
    <dgm:cxn modelId="{6E9DC866-C9F9-4E09-B2B0-B6A4DC3EC4DF}" srcId="{DE0BF8AF-3E1A-4F09-A4FE-D1C719A9E23A}" destId="{A3B27653-157A-4E3C-856E-F690CB097B62}" srcOrd="5" destOrd="0" parTransId="{5E499ADB-F805-4BDC-A93B-3DB1D4312ED9}" sibTransId="{C636710F-0FF9-404A-81AF-B347FD1B938F}"/>
    <dgm:cxn modelId="{BEB35C0B-ABE5-4648-8FF6-C192A039345B}" type="presOf" srcId="{DE0BF8AF-3E1A-4F09-A4FE-D1C719A9E23A}" destId="{6C68407D-29BC-4EA3-9849-3E525A6DF03E}" srcOrd="0" destOrd="0" presId="urn:microsoft.com/office/officeart/2005/8/layout/vList2"/>
    <dgm:cxn modelId="{1F86D9CA-DEB0-4C87-87B7-C73110092153}" srcId="{DE0BF8AF-3E1A-4F09-A4FE-D1C719A9E23A}" destId="{1F679140-C71D-47E3-ABF3-B321E29A44FD}" srcOrd="0" destOrd="0" parTransId="{EE34A19E-B45C-4417-8C3F-2BA42B34687B}" sibTransId="{48ED6687-CB6C-4977-872D-C3C025B62780}"/>
    <dgm:cxn modelId="{28B24BF6-12A9-4920-9BED-C005AD530E0E}" type="presOf" srcId="{9E9DDF2A-E274-4634-99E8-3564512E7100}" destId="{3F5CCBEA-C005-46DF-B2CB-2ECDC7B6DFB8}" srcOrd="0" destOrd="0" presId="urn:microsoft.com/office/officeart/2005/8/layout/vList2"/>
    <dgm:cxn modelId="{F59E810B-B71D-48DC-92B2-73DBD8C71B77}" srcId="{DE0BF8AF-3E1A-4F09-A4FE-D1C719A9E23A}" destId="{9E9DDF2A-E274-4634-99E8-3564512E7100}" srcOrd="3" destOrd="0" parTransId="{2DE51DDD-3626-4A5A-9DF7-0D96FD280364}" sibTransId="{44EDAE57-846B-4E4F-9E42-863425AAF6E0}"/>
    <dgm:cxn modelId="{93086680-6AC2-4C0E-BBA4-DBC37FA03386}" type="presOf" srcId="{A3B27653-157A-4E3C-856E-F690CB097B62}" destId="{A72AC6D6-858E-445A-B8A2-0AE9EFA2DA11}" srcOrd="0" destOrd="0" presId="urn:microsoft.com/office/officeart/2005/8/layout/vList2"/>
    <dgm:cxn modelId="{C6FC1730-32A2-46CC-A766-D0B1059E342E}" type="presOf" srcId="{CA0D496B-43B2-4C23-88BF-D2CFD5C3B76C}" destId="{18D15794-AFAF-4EF7-9457-9F95FBF2AA48}" srcOrd="0" destOrd="0" presId="urn:microsoft.com/office/officeart/2005/8/layout/vList2"/>
    <dgm:cxn modelId="{4DAFFA11-6E52-47F0-AD5D-433C8A708D05}" type="presOf" srcId="{36D64067-F669-44CE-B209-AD3FF1E4BB53}" destId="{1E47E8F3-10D7-4ACB-9F13-01A94A300E4C}" srcOrd="0" destOrd="0" presId="urn:microsoft.com/office/officeart/2005/8/layout/vList2"/>
    <dgm:cxn modelId="{44989182-F43A-478D-AA90-1CDB3C378B4B}" type="presOf" srcId="{D179DC31-FE7D-463A-84C1-4171781B1112}" destId="{A77F94F0-BAB7-479D-AFBE-53A3796CD4B7}" srcOrd="0" destOrd="0" presId="urn:microsoft.com/office/officeart/2005/8/layout/vList2"/>
    <dgm:cxn modelId="{AFA076D8-3DEE-4B52-8C3A-A729E8B57A5B}" type="presOf" srcId="{1F679140-C71D-47E3-ABF3-B321E29A44FD}" destId="{9F6D1AC0-8064-4D09-A7C8-149DC24D4066}" srcOrd="0" destOrd="0" presId="urn:microsoft.com/office/officeart/2005/8/layout/vList2"/>
    <dgm:cxn modelId="{F8C4E946-CE99-41EF-8DA8-4198AC0C30AC}" srcId="{DE0BF8AF-3E1A-4F09-A4FE-D1C719A9E23A}" destId="{36D64067-F669-44CE-B209-AD3FF1E4BB53}" srcOrd="4" destOrd="0" parTransId="{8004B753-AFEF-44B7-A2B3-AEAE3368E867}" sibTransId="{FF1BFE6F-5634-489B-A1B1-F6781D7EB91B}"/>
    <dgm:cxn modelId="{A70B5F91-7A4D-47C4-A4E7-FFF4557EA18C}" srcId="{DE0BF8AF-3E1A-4F09-A4FE-D1C719A9E23A}" destId="{CA0D496B-43B2-4C23-88BF-D2CFD5C3B76C}" srcOrd="2" destOrd="0" parTransId="{F4DC99F2-2AAE-471D-9981-06DC9A5FD286}" sibTransId="{AC703633-7603-461D-93D9-8AE5138CD761}"/>
    <dgm:cxn modelId="{3A35548C-84A4-4491-A5B7-8A6BE9845BF4}" type="presParOf" srcId="{6C68407D-29BC-4EA3-9849-3E525A6DF03E}" destId="{9F6D1AC0-8064-4D09-A7C8-149DC24D4066}" srcOrd="0" destOrd="0" presId="urn:microsoft.com/office/officeart/2005/8/layout/vList2"/>
    <dgm:cxn modelId="{B82E8387-FD79-452C-B664-746CCD5E5B54}" type="presParOf" srcId="{6C68407D-29BC-4EA3-9849-3E525A6DF03E}" destId="{8F861322-5FE2-4562-9677-EAE22D88A159}" srcOrd="1" destOrd="0" presId="urn:microsoft.com/office/officeart/2005/8/layout/vList2"/>
    <dgm:cxn modelId="{EE7B2C05-F301-4A04-BBE1-2FDE154145FC}" type="presParOf" srcId="{6C68407D-29BC-4EA3-9849-3E525A6DF03E}" destId="{A77F94F0-BAB7-479D-AFBE-53A3796CD4B7}" srcOrd="2" destOrd="0" presId="urn:microsoft.com/office/officeart/2005/8/layout/vList2"/>
    <dgm:cxn modelId="{89317521-DFEE-48C0-AF9A-92DA44D328E3}" type="presParOf" srcId="{6C68407D-29BC-4EA3-9849-3E525A6DF03E}" destId="{19C0326B-1695-46CA-99B2-E325CE7D4CFF}" srcOrd="3" destOrd="0" presId="urn:microsoft.com/office/officeart/2005/8/layout/vList2"/>
    <dgm:cxn modelId="{1F73849E-9AD5-4EB7-82DE-4F50092B2CF7}" type="presParOf" srcId="{6C68407D-29BC-4EA3-9849-3E525A6DF03E}" destId="{18D15794-AFAF-4EF7-9457-9F95FBF2AA48}" srcOrd="4" destOrd="0" presId="urn:microsoft.com/office/officeart/2005/8/layout/vList2"/>
    <dgm:cxn modelId="{A5C80A44-9E62-40E0-B364-6C0BB7224BE7}" type="presParOf" srcId="{6C68407D-29BC-4EA3-9849-3E525A6DF03E}" destId="{FD6F1176-855F-497E-BE6A-B684F5F88687}" srcOrd="5" destOrd="0" presId="urn:microsoft.com/office/officeart/2005/8/layout/vList2"/>
    <dgm:cxn modelId="{6E77E635-C067-4DF3-92C8-1ABCAC630513}" type="presParOf" srcId="{6C68407D-29BC-4EA3-9849-3E525A6DF03E}" destId="{3F5CCBEA-C005-46DF-B2CB-2ECDC7B6DFB8}" srcOrd="6" destOrd="0" presId="urn:microsoft.com/office/officeart/2005/8/layout/vList2"/>
    <dgm:cxn modelId="{065E3112-79B0-49BA-BC29-E81666B43360}" type="presParOf" srcId="{6C68407D-29BC-4EA3-9849-3E525A6DF03E}" destId="{7B1B9DE0-494E-4D99-AE85-0812AFBD84EA}" srcOrd="7" destOrd="0" presId="urn:microsoft.com/office/officeart/2005/8/layout/vList2"/>
    <dgm:cxn modelId="{437962E3-2FBC-4B45-8F4E-9CD86034C824}" type="presParOf" srcId="{6C68407D-29BC-4EA3-9849-3E525A6DF03E}" destId="{1E47E8F3-10D7-4ACB-9F13-01A94A300E4C}" srcOrd="8" destOrd="0" presId="urn:microsoft.com/office/officeart/2005/8/layout/vList2"/>
    <dgm:cxn modelId="{498B53D0-DBA2-4DE3-813A-074397517CC2}" type="presParOf" srcId="{6C68407D-29BC-4EA3-9849-3E525A6DF03E}" destId="{7E9091CE-FEDC-4AB6-BA38-D83C14B09AC4}" srcOrd="9" destOrd="0" presId="urn:microsoft.com/office/officeart/2005/8/layout/vList2"/>
    <dgm:cxn modelId="{8DCCEB1B-D2F1-45AB-A57E-EDD977C7F812}" type="presParOf" srcId="{6C68407D-29BC-4EA3-9849-3E525A6DF03E}" destId="{A72AC6D6-858E-445A-B8A2-0AE9EFA2DA1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9477D2-7565-4910-AE16-7A3550E4944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1464C71-9355-4B92-B9A5-52C5CAAD843D}">
      <dgm:prSet/>
      <dgm:spPr/>
      <dgm:t>
        <a:bodyPr/>
        <a:lstStyle/>
        <a:p>
          <a:pPr>
            <a:defRPr cap="all"/>
          </a:pPr>
          <a:r>
            <a:rPr lang="en-US" b="1" dirty="0" err="1"/>
            <a:t>Movilidad</a:t>
          </a:r>
          <a:r>
            <a:rPr lang="en-US" b="1" dirty="0"/>
            <a:t> de </a:t>
          </a:r>
          <a:r>
            <a:rPr lang="en-US" b="1" dirty="0" err="1"/>
            <a:t>profesores</a:t>
          </a:r>
          <a:endParaRPr lang="en-US" b="1" dirty="0"/>
        </a:p>
      </dgm:t>
    </dgm:pt>
    <dgm:pt modelId="{1B9F9E66-3989-48A0-B184-7F093F78C8C4}" type="parTrans" cxnId="{0E1E2170-D33A-401E-B559-CE2E0B0A443F}">
      <dgm:prSet/>
      <dgm:spPr/>
      <dgm:t>
        <a:bodyPr/>
        <a:lstStyle/>
        <a:p>
          <a:endParaRPr lang="en-US"/>
        </a:p>
      </dgm:t>
    </dgm:pt>
    <dgm:pt modelId="{D4D40C86-6257-41ED-A3D2-89377F616394}" type="sibTrans" cxnId="{0E1E2170-D33A-401E-B559-CE2E0B0A443F}">
      <dgm:prSet/>
      <dgm:spPr/>
      <dgm:t>
        <a:bodyPr/>
        <a:lstStyle/>
        <a:p>
          <a:endParaRPr lang="en-US"/>
        </a:p>
      </dgm:t>
    </dgm:pt>
    <dgm:pt modelId="{30722E2F-C88A-4C6D-8C9E-438F00FF0D08}">
      <dgm:prSet/>
      <dgm:spPr/>
      <dgm:t>
        <a:bodyPr/>
        <a:lstStyle/>
        <a:p>
          <a:pPr>
            <a:defRPr cap="all"/>
          </a:pPr>
          <a:r>
            <a:rPr lang="en-US" dirty="0" err="1"/>
            <a:t>Observación</a:t>
          </a:r>
          <a:r>
            <a:rPr lang="en-US" dirty="0"/>
            <a:t> de </a:t>
          </a:r>
          <a:r>
            <a:rPr lang="en-US" dirty="0" err="1"/>
            <a:t>actividades</a:t>
          </a:r>
          <a:r>
            <a:rPr lang="en-US" dirty="0"/>
            <a:t> </a:t>
          </a:r>
          <a:r>
            <a:rPr lang="en-US" dirty="0" err="1"/>
            <a:t>profesionales</a:t>
          </a:r>
          <a:endParaRPr lang="en-US" dirty="0"/>
        </a:p>
      </dgm:t>
    </dgm:pt>
    <dgm:pt modelId="{6F32B36E-2BDB-4F1B-BBA0-C7BB5DA9083C}" type="parTrans" cxnId="{CB5F4343-FD23-42B0-A80E-9BB56D0273A0}">
      <dgm:prSet/>
      <dgm:spPr/>
      <dgm:t>
        <a:bodyPr/>
        <a:lstStyle/>
        <a:p>
          <a:endParaRPr lang="en-US"/>
        </a:p>
      </dgm:t>
    </dgm:pt>
    <dgm:pt modelId="{3B21B5CA-CCAB-49AD-B753-5A13690EF84C}" type="sibTrans" cxnId="{CB5F4343-FD23-42B0-A80E-9BB56D0273A0}">
      <dgm:prSet/>
      <dgm:spPr/>
      <dgm:t>
        <a:bodyPr/>
        <a:lstStyle/>
        <a:p>
          <a:endParaRPr lang="en-US"/>
        </a:p>
      </dgm:t>
    </dgm:pt>
    <dgm:pt modelId="{1FC8E361-F24D-447B-A154-6A16AE0BC94E}">
      <dgm:prSet/>
      <dgm:spPr/>
      <dgm:t>
        <a:bodyPr/>
        <a:lstStyle/>
        <a:p>
          <a:pPr>
            <a:defRPr cap="all"/>
          </a:pPr>
          <a:r>
            <a:rPr lang="en-US"/>
            <a:t>Formación</a:t>
          </a:r>
        </a:p>
      </dgm:t>
    </dgm:pt>
    <dgm:pt modelId="{7CB5E96F-FC31-4078-9D71-3329BF36FB57}" type="parTrans" cxnId="{1D730B55-7501-42BA-BBEA-80600B599913}">
      <dgm:prSet/>
      <dgm:spPr/>
      <dgm:t>
        <a:bodyPr/>
        <a:lstStyle/>
        <a:p>
          <a:endParaRPr lang="en-US"/>
        </a:p>
      </dgm:t>
    </dgm:pt>
    <dgm:pt modelId="{32F5994F-B459-4791-B5C4-F741AFEA3CEF}" type="sibTrans" cxnId="{1D730B55-7501-42BA-BBEA-80600B599913}">
      <dgm:prSet/>
      <dgm:spPr/>
      <dgm:t>
        <a:bodyPr/>
        <a:lstStyle/>
        <a:p>
          <a:endParaRPr lang="en-US"/>
        </a:p>
      </dgm:t>
    </dgm:pt>
    <dgm:pt modelId="{82BB7D3E-787F-49C1-A397-A76DD25CF6DB}">
      <dgm:prSet/>
      <dgm:spPr/>
      <dgm:t>
        <a:bodyPr/>
        <a:lstStyle/>
        <a:p>
          <a:pPr>
            <a:defRPr cap="all"/>
          </a:pPr>
          <a:r>
            <a:rPr lang="en-US"/>
            <a:t>Docencia</a:t>
          </a:r>
        </a:p>
      </dgm:t>
    </dgm:pt>
    <dgm:pt modelId="{D0AE5829-9B1A-443F-A61E-DCA4DE05F669}" type="parTrans" cxnId="{7D5B21BD-F59B-430D-853B-DFE11C1E43CF}">
      <dgm:prSet/>
      <dgm:spPr/>
      <dgm:t>
        <a:bodyPr/>
        <a:lstStyle/>
        <a:p>
          <a:endParaRPr lang="en-US"/>
        </a:p>
      </dgm:t>
    </dgm:pt>
    <dgm:pt modelId="{323D7077-AEB9-4C19-800E-EBAE9E637BE3}" type="sibTrans" cxnId="{7D5B21BD-F59B-430D-853B-DFE11C1E43CF}">
      <dgm:prSet/>
      <dgm:spPr/>
      <dgm:t>
        <a:bodyPr/>
        <a:lstStyle/>
        <a:p>
          <a:endParaRPr lang="en-US"/>
        </a:p>
      </dgm:t>
    </dgm:pt>
    <dgm:pt modelId="{5C47ECDD-6F39-49C7-8EA1-A52CE472E0C6}">
      <dgm:prSet/>
      <dgm:spPr/>
      <dgm:t>
        <a:bodyPr/>
        <a:lstStyle/>
        <a:p>
          <a:pPr>
            <a:defRPr cap="all"/>
          </a:pPr>
          <a:r>
            <a:rPr lang="en-US" b="1" dirty="0" err="1"/>
            <a:t>Movilidad</a:t>
          </a:r>
          <a:r>
            <a:rPr lang="en-US" b="1" dirty="0"/>
            <a:t> de </a:t>
          </a:r>
          <a:r>
            <a:rPr lang="en-US" b="1" dirty="0" err="1"/>
            <a:t>estudiantes</a:t>
          </a:r>
          <a:endParaRPr lang="en-US" b="1" dirty="0"/>
        </a:p>
      </dgm:t>
    </dgm:pt>
    <dgm:pt modelId="{D43BFF6B-C38C-437D-B815-053203C40A59}" type="parTrans" cxnId="{99208AE2-374E-4849-B6D2-C8CF2573D6B1}">
      <dgm:prSet/>
      <dgm:spPr/>
      <dgm:t>
        <a:bodyPr/>
        <a:lstStyle/>
        <a:p>
          <a:endParaRPr lang="en-US"/>
        </a:p>
      </dgm:t>
    </dgm:pt>
    <dgm:pt modelId="{3017A7A5-0D1F-4DBA-B9C3-C7D4D40AFE72}" type="sibTrans" cxnId="{99208AE2-374E-4849-B6D2-C8CF2573D6B1}">
      <dgm:prSet/>
      <dgm:spPr/>
      <dgm:t>
        <a:bodyPr/>
        <a:lstStyle/>
        <a:p>
          <a:endParaRPr lang="en-US"/>
        </a:p>
      </dgm:t>
    </dgm:pt>
    <dgm:pt modelId="{F4A93AB9-C22E-4F75-A2AB-70F9684BEB82}">
      <dgm:prSet/>
      <dgm:spPr/>
      <dgm:t>
        <a:bodyPr/>
        <a:lstStyle/>
        <a:p>
          <a:pPr>
            <a:defRPr cap="all"/>
          </a:pPr>
          <a:r>
            <a:rPr lang="en-US" b="0"/>
            <a:t>Periodo de aprendizaje para mejora de las habilidades personales y posibilidad de empleo</a:t>
          </a:r>
        </a:p>
      </dgm:t>
    </dgm:pt>
    <dgm:pt modelId="{BE9C157B-6CC0-474B-8297-99079EF7A620}" type="parTrans" cxnId="{BC4F1489-722E-4EE6-90EE-7D925C65BAFB}">
      <dgm:prSet/>
      <dgm:spPr/>
      <dgm:t>
        <a:bodyPr/>
        <a:lstStyle/>
        <a:p>
          <a:endParaRPr lang="en-US"/>
        </a:p>
      </dgm:t>
    </dgm:pt>
    <dgm:pt modelId="{8E00F63C-91C6-42E0-A976-91EA89EC40EB}" type="sibTrans" cxnId="{BC4F1489-722E-4EE6-90EE-7D925C65BAFB}">
      <dgm:prSet/>
      <dgm:spPr/>
      <dgm:t>
        <a:bodyPr/>
        <a:lstStyle/>
        <a:p>
          <a:endParaRPr lang="en-US"/>
        </a:p>
      </dgm:t>
    </dgm:pt>
    <dgm:pt modelId="{83C43C40-EB5D-48C1-8F1F-996BBAE75D8C}" type="pres">
      <dgm:prSet presAssocID="{3D9477D2-7565-4910-AE16-7A3550E4944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0B993F4-55F3-4382-9388-EA4935344135}" type="pres">
      <dgm:prSet presAssocID="{F1464C71-9355-4B92-B9A5-52C5CAAD843D}" presName="thickLine" presStyleLbl="alignNode1" presStyleIdx="0" presStyleCnt="6"/>
      <dgm:spPr/>
    </dgm:pt>
    <dgm:pt modelId="{322C6210-9563-4C14-9462-AA33F5D7CE6A}" type="pres">
      <dgm:prSet presAssocID="{F1464C71-9355-4B92-B9A5-52C5CAAD843D}" presName="horz1" presStyleCnt="0"/>
      <dgm:spPr/>
    </dgm:pt>
    <dgm:pt modelId="{F345DFE3-2573-4309-A7EC-B9D5F3CBE4E3}" type="pres">
      <dgm:prSet presAssocID="{F1464C71-9355-4B92-B9A5-52C5CAAD843D}" presName="tx1" presStyleLbl="revTx" presStyleIdx="0" presStyleCnt="6"/>
      <dgm:spPr/>
      <dgm:t>
        <a:bodyPr/>
        <a:lstStyle/>
        <a:p>
          <a:endParaRPr lang="es-ES"/>
        </a:p>
      </dgm:t>
    </dgm:pt>
    <dgm:pt modelId="{577D3F90-251D-40BA-814C-BBBDF65A958C}" type="pres">
      <dgm:prSet presAssocID="{F1464C71-9355-4B92-B9A5-52C5CAAD843D}" presName="vert1" presStyleCnt="0"/>
      <dgm:spPr/>
    </dgm:pt>
    <dgm:pt modelId="{9382572B-121E-4E09-A3B1-4EF1256A8112}" type="pres">
      <dgm:prSet presAssocID="{30722E2F-C88A-4C6D-8C9E-438F00FF0D08}" presName="thickLine" presStyleLbl="alignNode1" presStyleIdx="1" presStyleCnt="6"/>
      <dgm:spPr/>
    </dgm:pt>
    <dgm:pt modelId="{B3A05CEE-E7FB-48D6-9BF5-E455395EEECC}" type="pres">
      <dgm:prSet presAssocID="{30722E2F-C88A-4C6D-8C9E-438F00FF0D08}" presName="horz1" presStyleCnt="0"/>
      <dgm:spPr/>
    </dgm:pt>
    <dgm:pt modelId="{FD76BFC5-E5B9-4541-8C5C-506D8D150E7A}" type="pres">
      <dgm:prSet presAssocID="{30722E2F-C88A-4C6D-8C9E-438F00FF0D08}" presName="tx1" presStyleLbl="revTx" presStyleIdx="1" presStyleCnt="6"/>
      <dgm:spPr/>
      <dgm:t>
        <a:bodyPr/>
        <a:lstStyle/>
        <a:p>
          <a:endParaRPr lang="es-ES"/>
        </a:p>
      </dgm:t>
    </dgm:pt>
    <dgm:pt modelId="{CA498255-7287-4EB4-8BFD-6178C8ED4224}" type="pres">
      <dgm:prSet presAssocID="{30722E2F-C88A-4C6D-8C9E-438F00FF0D08}" presName="vert1" presStyleCnt="0"/>
      <dgm:spPr/>
    </dgm:pt>
    <dgm:pt modelId="{7C75CE9C-4FA4-42B5-A711-212BF25CB1ED}" type="pres">
      <dgm:prSet presAssocID="{1FC8E361-F24D-447B-A154-6A16AE0BC94E}" presName="thickLine" presStyleLbl="alignNode1" presStyleIdx="2" presStyleCnt="6"/>
      <dgm:spPr/>
    </dgm:pt>
    <dgm:pt modelId="{613F07F7-C319-4A27-9238-11689ED5E618}" type="pres">
      <dgm:prSet presAssocID="{1FC8E361-F24D-447B-A154-6A16AE0BC94E}" presName="horz1" presStyleCnt="0"/>
      <dgm:spPr/>
    </dgm:pt>
    <dgm:pt modelId="{6E7055EC-E6D9-452C-80BC-2FE5BD605403}" type="pres">
      <dgm:prSet presAssocID="{1FC8E361-F24D-447B-A154-6A16AE0BC94E}" presName="tx1" presStyleLbl="revTx" presStyleIdx="2" presStyleCnt="6"/>
      <dgm:spPr/>
      <dgm:t>
        <a:bodyPr/>
        <a:lstStyle/>
        <a:p>
          <a:endParaRPr lang="es-ES"/>
        </a:p>
      </dgm:t>
    </dgm:pt>
    <dgm:pt modelId="{91B5C041-4363-4B43-B385-51122D01B687}" type="pres">
      <dgm:prSet presAssocID="{1FC8E361-F24D-447B-A154-6A16AE0BC94E}" presName="vert1" presStyleCnt="0"/>
      <dgm:spPr/>
    </dgm:pt>
    <dgm:pt modelId="{75D2B53F-E4F8-4ECA-8766-F769F2F5C654}" type="pres">
      <dgm:prSet presAssocID="{82BB7D3E-787F-49C1-A397-A76DD25CF6DB}" presName="thickLine" presStyleLbl="alignNode1" presStyleIdx="3" presStyleCnt="6"/>
      <dgm:spPr/>
    </dgm:pt>
    <dgm:pt modelId="{40EB4A00-4879-4946-BC61-A553006A2659}" type="pres">
      <dgm:prSet presAssocID="{82BB7D3E-787F-49C1-A397-A76DD25CF6DB}" presName="horz1" presStyleCnt="0"/>
      <dgm:spPr/>
    </dgm:pt>
    <dgm:pt modelId="{0502F785-1C03-4D8A-ABCD-08DC7B4E4B56}" type="pres">
      <dgm:prSet presAssocID="{82BB7D3E-787F-49C1-A397-A76DD25CF6DB}" presName="tx1" presStyleLbl="revTx" presStyleIdx="3" presStyleCnt="6"/>
      <dgm:spPr/>
      <dgm:t>
        <a:bodyPr/>
        <a:lstStyle/>
        <a:p>
          <a:endParaRPr lang="es-ES"/>
        </a:p>
      </dgm:t>
    </dgm:pt>
    <dgm:pt modelId="{1F85C300-D8C3-4773-8A4C-2D69BC6336F5}" type="pres">
      <dgm:prSet presAssocID="{82BB7D3E-787F-49C1-A397-A76DD25CF6DB}" presName="vert1" presStyleCnt="0"/>
      <dgm:spPr/>
    </dgm:pt>
    <dgm:pt modelId="{8180E502-B028-4975-8B39-55454AAA9048}" type="pres">
      <dgm:prSet presAssocID="{5C47ECDD-6F39-49C7-8EA1-A52CE472E0C6}" presName="thickLine" presStyleLbl="alignNode1" presStyleIdx="4" presStyleCnt="6"/>
      <dgm:spPr/>
    </dgm:pt>
    <dgm:pt modelId="{8B5C79F0-0218-498A-8670-45D24C88F9FF}" type="pres">
      <dgm:prSet presAssocID="{5C47ECDD-6F39-49C7-8EA1-A52CE472E0C6}" presName="horz1" presStyleCnt="0"/>
      <dgm:spPr/>
    </dgm:pt>
    <dgm:pt modelId="{377D476D-6490-4C96-B8A7-BDCE64FA1AF0}" type="pres">
      <dgm:prSet presAssocID="{5C47ECDD-6F39-49C7-8EA1-A52CE472E0C6}" presName="tx1" presStyleLbl="revTx" presStyleIdx="4" presStyleCnt="6"/>
      <dgm:spPr/>
      <dgm:t>
        <a:bodyPr/>
        <a:lstStyle/>
        <a:p>
          <a:endParaRPr lang="es-ES"/>
        </a:p>
      </dgm:t>
    </dgm:pt>
    <dgm:pt modelId="{62A92F1B-DE5A-4ED5-8259-421C887721A3}" type="pres">
      <dgm:prSet presAssocID="{5C47ECDD-6F39-49C7-8EA1-A52CE472E0C6}" presName="vert1" presStyleCnt="0"/>
      <dgm:spPr/>
    </dgm:pt>
    <dgm:pt modelId="{9F57F650-AC3E-41C1-A0E7-A243213F8B5C}" type="pres">
      <dgm:prSet presAssocID="{F4A93AB9-C22E-4F75-A2AB-70F9684BEB82}" presName="thickLine" presStyleLbl="alignNode1" presStyleIdx="5" presStyleCnt="6"/>
      <dgm:spPr/>
    </dgm:pt>
    <dgm:pt modelId="{1241AAEC-85F1-491A-BDEB-D4A6A2360340}" type="pres">
      <dgm:prSet presAssocID="{F4A93AB9-C22E-4F75-A2AB-70F9684BEB82}" presName="horz1" presStyleCnt="0"/>
      <dgm:spPr/>
    </dgm:pt>
    <dgm:pt modelId="{5E7DD4DE-4BE0-4FE9-81F3-D8476AD310AC}" type="pres">
      <dgm:prSet presAssocID="{F4A93AB9-C22E-4F75-A2AB-70F9684BEB82}" presName="tx1" presStyleLbl="revTx" presStyleIdx="5" presStyleCnt="6"/>
      <dgm:spPr/>
      <dgm:t>
        <a:bodyPr/>
        <a:lstStyle/>
        <a:p>
          <a:endParaRPr lang="es-ES"/>
        </a:p>
      </dgm:t>
    </dgm:pt>
    <dgm:pt modelId="{B66564BC-08BC-46EE-B030-6D485D5D6D5F}" type="pres">
      <dgm:prSet presAssocID="{F4A93AB9-C22E-4F75-A2AB-70F9684BEB82}" presName="vert1" presStyleCnt="0"/>
      <dgm:spPr/>
    </dgm:pt>
  </dgm:ptLst>
  <dgm:cxnLst>
    <dgm:cxn modelId="{34202262-6BFC-42E6-8CBA-10B08794D39C}" type="presOf" srcId="{30722E2F-C88A-4C6D-8C9E-438F00FF0D08}" destId="{FD76BFC5-E5B9-4541-8C5C-506D8D150E7A}" srcOrd="0" destOrd="0" presId="urn:microsoft.com/office/officeart/2008/layout/LinedList"/>
    <dgm:cxn modelId="{7D5B21BD-F59B-430D-853B-DFE11C1E43CF}" srcId="{3D9477D2-7565-4910-AE16-7A3550E49442}" destId="{82BB7D3E-787F-49C1-A397-A76DD25CF6DB}" srcOrd="3" destOrd="0" parTransId="{D0AE5829-9B1A-443F-A61E-DCA4DE05F669}" sibTransId="{323D7077-AEB9-4C19-800E-EBAE9E637BE3}"/>
    <dgm:cxn modelId="{FC30864F-985A-4D24-AA35-875C7E69FD2D}" type="presOf" srcId="{1FC8E361-F24D-447B-A154-6A16AE0BC94E}" destId="{6E7055EC-E6D9-452C-80BC-2FE5BD605403}" srcOrd="0" destOrd="0" presId="urn:microsoft.com/office/officeart/2008/layout/LinedList"/>
    <dgm:cxn modelId="{0E1E2170-D33A-401E-B559-CE2E0B0A443F}" srcId="{3D9477D2-7565-4910-AE16-7A3550E49442}" destId="{F1464C71-9355-4B92-B9A5-52C5CAAD843D}" srcOrd="0" destOrd="0" parTransId="{1B9F9E66-3989-48A0-B184-7F093F78C8C4}" sibTransId="{D4D40C86-6257-41ED-A3D2-89377F616394}"/>
    <dgm:cxn modelId="{C71A7004-6A37-4871-8C4F-09021735DCCF}" type="presOf" srcId="{3D9477D2-7565-4910-AE16-7A3550E49442}" destId="{83C43C40-EB5D-48C1-8F1F-996BBAE75D8C}" srcOrd="0" destOrd="0" presId="urn:microsoft.com/office/officeart/2008/layout/LinedList"/>
    <dgm:cxn modelId="{99208AE2-374E-4849-B6D2-C8CF2573D6B1}" srcId="{3D9477D2-7565-4910-AE16-7A3550E49442}" destId="{5C47ECDD-6F39-49C7-8EA1-A52CE472E0C6}" srcOrd="4" destOrd="0" parTransId="{D43BFF6B-C38C-437D-B815-053203C40A59}" sibTransId="{3017A7A5-0D1F-4DBA-B9C3-C7D4D40AFE72}"/>
    <dgm:cxn modelId="{CB5F4343-FD23-42B0-A80E-9BB56D0273A0}" srcId="{3D9477D2-7565-4910-AE16-7A3550E49442}" destId="{30722E2F-C88A-4C6D-8C9E-438F00FF0D08}" srcOrd="1" destOrd="0" parTransId="{6F32B36E-2BDB-4F1B-BBA0-C7BB5DA9083C}" sibTransId="{3B21B5CA-CCAB-49AD-B753-5A13690EF84C}"/>
    <dgm:cxn modelId="{BC4F1489-722E-4EE6-90EE-7D925C65BAFB}" srcId="{3D9477D2-7565-4910-AE16-7A3550E49442}" destId="{F4A93AB9-C22E-4F75-A2AB-70F9684BEB82}" srcOrd="5" destOrd="0" parTransId="{BE9C157B-6CC0-474B-8297-99079EF7A620}" sibTransId="{8E00F63C-91C6-42E0-A976-91EA89EC40EB}"/>
    <dgm:cxn modelId="{88627CC8-CAEF-4280-8FF0-3DA399322EE1}" type="presOf" srcId="{F4A93AB9-C22E-4F75-A2AB-70F9684BEB82}" destId="{5E7DD4DE-4BE0-4FE9-81F3-D8476AD310AC}" srcOrd="0" destOrd="0" presId="urn:microsoft.com/office/officeart/2008/layout/LinedList"/>
    <dgm:cxn modelId="{1D730B55-7501-42BA-BBEA-80600B599913}" srcId="{3D9477D2-7565-4910-AE16-7A3550E49442}" destId="{1FC8E361-F24D-447B-A154-6A16AE0BC94E}" srcOrd="2" destOrd="0" parTransId="{7CB5E96F-FC31-4078-9D71-3329BF36FB57}" sibTransId="{32F5994F-B459-4791-B5C4-F741AFEA3CEF}"/>
    <dgm:cxn modelId="{B4F84B78-F0AD-46A8-A914-991C3A57DE94}" type="presOf" srcId="{F1464C71-9355-4B92-B9A5-52C5CAAD843D}" destId="{F345DFE3-2573-4309-A7EC-B9D5F3CBE4E3}" srcOrd="0" destOrd="0" presId="urn:microsoft.com/office/officeart/2008/layout/LinedList"/>
    <dgm:cxn modelId="{A0454B1F-AD6A-47C8-B962-A9666F46D1E6}" type="presOf" srcId="{5C47ECDD-6F39-49C7-8EA1-A52CE472E0C6}" destId="{377D476D-6490-4C96-B8A7-BDCE64FA1AF0}" srcOrd="0" destOrd="0" presId="urn:microsoft.com/office/officeart/2008/layout/LinedList"/>
    <dgm:cxn modelId="{DA73C703-ED1C-46B8-BB4B-AFE1989FB758}" type="presOf" srcId="{82BB7D3E-787F-49C1-A397-A76DD25CF6DB}" destId="{0502F785-1C03-4D8A-ABCD-08DC7B4E4B56}" srcOrd="0" destOrd="0" presId="urn:microsoft.com/office/officeart/2008/layout/LinedList"/>
    <dgm:cxn modelId="{DC189C08-283C-4B0D-9546-93F84BE86C17}" type="presParOf" srcId="{83C43C40-EB5D-48C1-8F1F-996BBAE75D8C}" destId="{B0B993F4-55F3-4382-9388-EA4935344135}" srcOrd="0" destOrd="0" presId="urn:microsoft.com/office/officeart/2008/layout/LinedList"/>
    <dgm:cxn modelId="{D33EDAC9-55E1-4772-ADC9-E535F06E542F}" type="presParOf" srcId="{83C43C40-EB5D-48C1-8F1F-996BBAE75D8C}" destId="{322C6210-9563-4C14-9462-AA33F5D7CE6A}" srcOrd="1" destOrd="0" presId="urn:microsoft.com/office/officeart/2008/layout/LinedList"/>
    <dgm:cxn modelId="{072F6826-44E0-46F2-BF78-4260ACB5C83C}" type="presParOf" srcId="{322C6210-9563-4C14-9462-AA33F5D7CE6A}" destId="{F345DFE3-2573-4309-A7EC-B9D5F3CBE4E3}" srcOrd="0" destOrd="0" presId="urn:microsoft.com/office/officeart/2008/layout/LinedList"/>
    <dgm:cxn modelId="{A6AEBC7F-D009-44F5-B5FC-041C2D54D8EC}" type="presParOf" srcId="{322C6210-9563-4C14-9462-AA33F5D7CE6A}" destId="{577D3F90-251D-40BA-814C-BBBDF65A958C}" srcOrd="1" destOrd="0" presId="urn:microsoft.com/office/officeart/2008/layout/LinedList"/>
    <dgm:cxn modelId="{A8293A51-1A8C-4583-9778-7008CB3F8973}" type="presParOf" srcId="{83C43C40-EB5D-48C1-8F1F-996BBAE75D8C}" destId="{9382572B-121E-4E09-A3B1-4EF1256A8112}" srcOrd="2" destOrd="0" presId="urn:microsoft.com/office/officeart/2008/layout/LinedList"/>
    <dgm:cxn modelId="{B6CA2680-50EE-43B5-87E0-3BCC9F5DC22D}" type="presParOf" srcId="{83C43C40-EB5D-48C1-8F1F-996BBAE75D8C}" destId="{B3A05CEE-E7FB-48D6-9BF5-E455395EEECC}" srcOrd="3" destOrd="0" presId="urn:microsoft.com/office/officeart/2008/layout/LinedList"/>
    <dgm:cxn modelId="{4C4FA5C6-D8B6-4A0A-A11E-144C1739BB38}" type="presParOf" srcId="{B3A05CEE-E7FB-48D6-9BF5-E455395EEECC}" destId="{FD76BFC5-E5B9-4541-8C5C-506D8D150E7A}" srcOrd="0" destOrd="0" presId="urn:microsoft.com/office/officeart/2008/layout/LinedList"/>
    <dgm:cxn modelId="{C8BEBDFF-961F-4AAE-91E4-3CEEA33B7C40}" type="presParOf" srcId="{B3A05CEE-E7FB-48D6-9BF5-E455395EEECC}" destId="{CA498255-7287-4EB4-8BFD-6178C8ED4224}" srcOrd="1" destOrd="0" presId="urn:microsoft.com/office/officeart/2008/layout/LinedList"/>
    <dgm:cxn modelId="{2CAF8947-08EC-485B-9CC4-FC3106363F8A}" type="presParOf" srcId="{83C43C40-EB5D-48C1-8F1F-996BBAE75D8C}" destId="{7C75CE9C-4FA4-42B5-A711-212BF25CB1ED}" srcOrd="4" destOrd="0" presId="urn:microsoft.com/office/officeart/2008/layout/LinedList"/>
    <dgm:cxn modelId="{635167EC-1C6C-41A6-A105-A4FE047D26E2}" type="presParOf" srcId="{83C43C40-EB5D-48C1-8F1F-996BBAE75D8C}" destId="{613F07F7-C319-4A27-9238-11689ED5E618}" srcOrd="5" destOrd="0" presId="urn:microsoft.com/office/officeart/2008/layout/LinedList"/>
    <dgm:cxn modelId="{1A3F9FDA-7FDA-4F75-8178-D2A877F6D81A}" type="presParOf" srcId="{613F07F7-C319-4A27-9238-11689ED5E618}" destId="{6E7055EC-E6D9-452C-80BC-2FE5BD605403}" srcOrd="0" destOrd="0" presId="urn:microsoft.com/office/officeart/2008/layout/LinedList"/>
    <dgm:cxn modelId="{D1FBE534-EB69-4A6F-A504-F8CC487B1732}" type="presParOf" srcId="{613F07F7-C319-4A27-9238-11689ED5E618}" destId="{91B5C041-4363-4B43-B385-51122D01B687}" srcOrd="1" destOrd="0" presId="urn:microsoft.com/office/officeart/2008/layout/LinedList"/>
    <dgm:cxn modelId="{F9488B45-1BB1-49C7-91C9-40CFB4111BE8}" type="presParOf" srcId="{83C43C40-EB5D-48C1-8F1F-996BBAE75D8C}" destId="{75D2B53F-E4F8-4ECA-8766-F769F2F5C654}" srcOrd="6" destOrd="0" presId="urn:microsoft.com/office/officeart/2008/layout/LinedList"/>
    <dgm:cxn modelId="{49D8875F-255C-458A-BD54-129547B4BB56}" type="presParOf" srcId="{83C43C40-EB5D-48C1-8F1F-996BBAE75D8C}" destId="{40EB4A00-4879-4946-BC61-A553006A2659}" srcOrd="7" destOrd="0" presId="urn:microsoft.com/office/officeart/2008/layout/LinedList"/>
    <dgm:cxn modelId="{24E87433-38CC-4C23-9929-099B17579EDF}" type="presParOf" srcId="{40EB4A00-4879-4946-BC61-A553006A2659}" destId="{0502F785-1C03-4D8A-ABCD-08DC7B4E4B56}" srcOrd="0" destOrd="0" presId="urn:microsoft.com/office/officeart/2008/layout/LinedList"/>
    <dgm:cxn modelId="{8964A2F3-C61C-4A31-9BA2-5B8D19BD17A0}" type="presParOf" srcId="{40EB4A00-4879-4946-BC61-A553006A2659}" destId="{1F85C300-D8C3-4773-8A4C-2D69BC6336F5}" srcOrd="1" destOrd="0" presId="urn:microsoft.com/office/officeart/2008/layout/LinedList"/>
    <dgm:cxn modelId="{23512A3D-A978-4199-8D9B-29463D879283}" type="presParOf" srcId="{83C43C40-EB5D-48C1-8F1F-996BBAE75D8C}" destId="{8180E502-B028-4975-8B39-55454AAA9048}" srcOrd="8" destOrd="0" presId="urn:microsoft.com/office/officeart/2008/layout/LinedList"/>
    <dgm:cxn modelId="{AE864FFF-67D4-4DE9-A73F-7CE264383EB4}" type="presParOf" srcId="{83C43C40-EB5D-48C1-8F1F-996BBAE75D8C}" destId="{8B5C79F0-0218-498A-8670-45D24C88F9FF}" srcOrd="9" destOrd="0" presId="urn:microsoft.com/office/officeart/2008/layout/LinedList"/>
    <dgm:cxn modelId="{391392AD-271D-4567-87CA-263AB6CC1394}" type="presParOf" srcId="{8B5C79F0-0218-498A-8670-45D24C88F9FF}" destId="{377D476D-6490-4C96-B8A7-BDCE64FA1AF0}" srcOrd="0" destOrd="0" presId="urn:microsoft.com/office/officeart/2008/layout/LinedList"/>
    <dgm:cxn modelId="{98EBCD84-3022-4B1E-9B2C-48D4C3F0BE9B}" type="presParOf" srcId="{8B5C79F0-0218-498A-8670-45D24C88F9FF}" destId="{62A92F1B-DE5A-4ED5-8259-421C887721A3}" srcOrd="1" destOrd="0" presId="urn:microsoft.com/office/officeart/2008/layout/LinedList"/>
    <dgm:cxn modelId="{42312B78-7C26-400F-B436-6115852FF7F2}" type="presParOf" srcId="{83C43C40-EB5D-48C1-8F1F-996BBAE75D8C}" destId="{9F57F650-AC3E-41C1-A0E7-A243213F8B5C}" srcOrd="10" destOrd="0" presId="urn:microsoft.com/office/officeart/2008/layout/LinedList"/>
    <dgm:cxn modelId="{9CC882AE-6149-4C34-B7E7-BF1EC7C5C29A}" type="presParOf" srcId="{83C43C40-EB5D-48C1-8F1F-996BBAE75D8C}" destId="{1241AAEC-85F1-491A-BDEB-D4A6A2360340}" srcOrd="11" destOrd="0" presId="urn:microsoft.com/office/officeart/2008/layout/LinedList"/>
    <dgm:cxn modelId="{D11D75BF-4C37-4CA7-9160-762C30326397}" type="presParOf" srcId="{1241AAEC-85F1-491A-BDEB-D4A6A2360340}" destId="{5E7DD4DE-4BE0-4FE9-81F3-D8476AD310AC}" srcOrd="0" destOrd="0" presId="urn:microsoft.com/office/officeart/2008/layout/LinedList"/>
    <dgm:cxn modelId="{D0C88F81-68C9-48D7-8564-4155BDDF5727}" type="presParOf" srcId="{1241AAEC-85F1-491A-BDEB-D4A6A2360340}" destId="{B66564BC-08BC-46EE-B030-6D485D5D6D5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A7C3E4-A03D-488C-B61D-BF077840AAC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67011FC-A919-4D06-9E6E-96B019D611A0}">
      <dgm:prSet/>
      <dgm:spPr/>
      <dgm:t>
        <a:bodyPr/>
        <a:lstStyle/>
        <a:p>
          <a:r>
            <a:rPr lang="en-US" dirty="0" err="1"/>
            <a:t>Objetivos</a:t>
          </a:r>
          <a:r>
            <a:rPr lang="en-US" dirty="0"/>
            <a:t> y </a:t>
          </a:r>
          <a:r>
            <a:rPr lang="en-US" dirty="0" err="1"/>
            <a:t>prioridades</a:t>
          </a:r>
          <a:r>
            <a:rPr lang="en-US" dirty="0"/>
            <a:t> del </a:t>
          </a:r>
          <a:r>
            <a:rPr lang="en-US" dirty="0" err="1"/>
            <a:t>programa</a:t>
          </a:r>
          <a:endParaRPr lang="en-US" dirty="0"/>
        </a:p>
      </dgm:t>
    </dgm:pt>
    <dgm:pt modelId="{EF4529AF-593B-4E7C-9E6E-087797393EDB}" type="parTrans" cxnId="{C7A84DE8-1452-4B3F-BFFB-83A703FEE1CA}">
      <dgm:prSet/>
      <dgm:spPr/>
      <dgm:t>
        <a:bodyPr/>
        <a:lstStyle/>
        <a:p>
          <a:endParaRPr lang="en-US"/>
        </a:p>
      </dgm:t>
    </dgm:pt>
    <dgm:pt modelId="{65842F12-F6C0-4EF6-A998-EF25EB5F4AD8}" type="sibTrans" cxnId="{C7A84DE8-1452-4B3F-BFFB-83A703FEE1CA}">
      <dgm:prSet/>
      <dgm:spPr/>
      <dgm:t>
        <a:bodyPr/>
        <a:lstStyle/>
        <a:p>
          <a:endParaRPr lang="en-US"/>
        </a:p>
      </dgm:t>
    </dgm:pt>
    <dgm:pt modelId="{606082DA-6F47-4308-976D-737929EB7230}">
      <dgm:prSet/>
      <dgm:spPr/>
      <dgm:t>
        <a:bodyPr/>
        <a:lstStyle/>
        <a:p>
          <a:r>
            <a:rPr lang="en-US"/>
            <a:t>Objetivos propios del Proyecto</a:t>
          </a:r>
        </a:p>
      </dgm:t>
    </dgm:pt>
    <dgm:pt modelId="{8E36CD58-F0BB-472D-BDA9-0E4ACF94AB74}" type="parTrans" cxnId="{1BE8EC19-B964-4CE9-8B7A-179E556FFE06}">
      <dgm:prSet/>
      <dgm:spPr/>
      <dgm:t>
        <a:bodyPr/>
        <a:lstStyle/>
        <a:p>
          <a:endParaRPr lang="en-US"/>
        </a:p>
      </dgm:t>
    </dgm:pt>
    <dgm:pt modelId="{AB2EC6AD-50A8-4640-BA4A-C50DFB0E4483}" type="sibTrans" cxnId="{1BE8EC19-B964-4CE9-8B7A-179E556FFE06}">
      <dgm:prSet/>
      <dgm:spPr/>
      <dgm:t>
        <a:bodyPr/>
        <a:lstStyle/>
        <a:p>
          <a:endParaRPr lang="en-US"/>
        </a:p>
      </dgm:t>
    </dgm:pt>
    <dgm:pt modelId="{E527083F-C2C1-4FC0-A09A-DDF88303262D}">
      <dgm:prSet/>
      <dgm:spPr/>
      <dgm:t>
        <a:bodyPr/>
        <a:lstStyle/>
        <a:p>
          <a:r>
            <a:rPr lang="en-US"/>
            <a:t>Actividades</a:t>
          </a:r>
        </a:p>
      </dgm:t>
    </dgm:pt>
    <dgm:pt modelId="{3B009374-14CA-45A1-967E-C491EAC69E09}" type="parTrans" cxnId="{CBDDBFE7-A1CE-4B25-8BC1-B8B233AEDF0A}">
      <dgm:prSet/>
      <dgm:spPr/>
      <dgm:t>
        <a:bodyPr/>
        <a:lstStyle/>
        <a:p>
          <a:endParaRPr lang="en-US"/>
        </a:p>
      </dgm:t>
    </dgm:pt>
    <dgm:pt modelId="{795DC00C-41EA-4B7F-9A68-28235BADFD5E}" type="sibTrans" cxnId="{CBDDBFE7-A1CE-4B25-8BC1-B8B233AEDF0A}">
      <dgm:prSet/>
      <dgm:spPr/>
      <dgm:t>
        <a:bodyPr/>
        <a:lstStyle/>
        <a:p>
          <a:endParaRPr lang="en-US"/>
        </a:p>
      </dgm:t>
    </dgm:pt>
    <dgm:pt modelId="{836DF7FF-7E3D-4471-85E1-FAB53C5F812F}">
      <dgm:prSet/>
      <dgm:spPr/>
      <dgm:t>
        <a:bodyPr/>
        <a:lstStyle/>
        <a:p>
          <a:r>
            <a:rPr lang="en-US"/>
            <a:t>Calidad</a:t>
          </a:r>
        </a:p>
      </dgm:t>
    </dgm:pt>
    <dgm:pt modelId="{3570CD40-8B07-4DC5-B53C-6728C7D0B32F}" type="parTrans" cxnId="{3F211E1D-C43A-42CB-88B6-C5087EECC12A}">
      <dgm:prSet/>
      <dgm:spPr/>
      <dgm:t>
        <a:bodyPr/>
        <a:lstStyle/>
        <a:p>
          <a:endParaRPr lang="en-US"/>
        </a:p>
      </dgm:t>
    </dgm:pt>
    <dgm:pt modelId="{FBBD094F-12DC-4994-8E92-9DE455F601F9}" type="sibTrans" cxnId="{3F211E1D-C43A-42CB-88B6-C5087EECC12A}">
      <dgm:prSet/>
      <dgm:spPr/>
      <dgm:t>
        <a:bodyPr/>
        <a:lstStyle/>
        <a:p>
          <a:endParaRPr lang="en-US"/>
        </a:p>
      </dgm:t>
    </dgm:pt>
    <dgm:pt modelId="{7531E66C-2D5D-4BCE-8217-8CB5CDBFF44D}">
      <dgm:prSet/>
      <dgm:spPr/>
      <dgm:t>
        <a:bodyPr/>
        <a:lstStyle/>
        <a:p>
          <a:r>
            <a:rPr lang="en-US" dirty="0" err="1"/>
            <a:t>Seguimiento</a:t>
          </a:r>
          <a:r>
            <a:rPr lang="en-US" dirty="0"/>
            <a:t> y </a:t>
          </a:r>
          <a:r>
            <a:rPr lang="en-US" dirty="0" err="1"/>
            <a:t>actividades</a:t>
          </a:r>
          <a:r>
            <a:rPr lang="en-US" dirty="0"/>
            <a:t> </a:t>
          </a:r>
          <a:r>
            <a:rPr lang="en-US" dirty="0" err="1"/>
            <a:t>posteriores</a:t>
          </a:r>
          <a:endParaRPr lang="en-US" dirty="0"/>
        </a:p>
      </dgm:t>
    </dgm:pt>
    <dgm:pt modelId="{09F51746-55BB-48DD-A9B2-84E7885890CC}" type="parTrans" cxnId="{B8B6DB6E-BDED-402E-8434-66ACC4AACE03}">
      <dgm:prSet/>
      <dgm:spPr/>
      <dgm:t>
        <a:bodyPr/>
        <a:lstStyle/>
        <a:p>
          <a:endParaRPr lang="en-US"/>
        </a:p>
      </dgm:t>
    </dgm:pt>
    <dgm:pt modelId="{E6DFB7B4-6E8C-440A-B0B1-8E0404936B95}" type="sibTrans" cxnId="{B8B6DB6E-BDED-402E-8434-66ACC4AACE03}">
      <dgm:prSet/>
      <dgm:spPr/>
      <dgm:t>
        <a:bodyPr/>
        <a:lstStyle/>
        <a:p>
          <a:endParaRPr lang="en-US"/>
        </a:p>
      </dgm:t>
    </dgm:pt>
    <dgm:pt modelId="{A8121BD6-A416-4D64-B314-8674E9E283CF}">
      <dgm:prSet/>
      <dgm:spPr/>
      <dgm:t>
        <a:bodyPr/>
        <a:lstStyle/>
        <a:p>
          <a:r>
            <a:rPr lang="en-US"/>
            <a:t>Resumen</a:t>
          </a:r>
        </a:p>
      </dgm:t>
    </dgm:pt>
    <dgm:pt modelId="{FDD22BCE-8C1D-4721-85B5-47889A2763BF}" type="parTrans" cxnId="{28527F40-8DA3-4A23-9CE5-2C885E47AEFB}">
      <dgm:prSet/>
      <dgm:spPr/>
      <dgm:t>
        <a:bodyPr/>
        <a:lstStyle/>
        <a:p>
          <a:endParaRPr lang="en-US"/>
        </a:p>
      </dgm:t>
    </dgm:pt>
    <dgm:pt modelId="{61F2E469-4561-4221-8500-8F090A3ED256}" type="sibTrans" cxnId="{28527F40-8DA3-4A23-9CE5-2C885E47AEFB}">
      <dgm:prSet/>
      <dgm:spPr/>
      <dgm:t>
        <a:bodyPr/>
        <a:lstStyle/>
        <a:p>
          <a:endParaRPr lang="en-US"/>
        </a:p>
      </dgm:t>
    </dgm:pt>
    <dgm:pt modelId="{B352E673-A0D7-4199-9B98-945D32EBFF15}" type="pres">
      <dgm:prSet presAssocID="{C9A7C3E4-A03D-488C-B61D-BF077840AA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98AC635-673B-469D-9D79-8906C854786B}" type="pres">
      <dgm:prSet presAssocID="{767011FC-A919-4D06-9E6E-96B019D611A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A42D96-B3AB-4F73-9436-CC25870B4040}" type="pres">
      <dgm:prSet presAssocID="{65842F12-F6C0-4EF6-A998-EF25EB5F4AD8}" presName="sibTrans" presStyleCnt="0"/>
      <dgm:spPr/>
    </dgm:pt>
    <dgm:pt modelId="{C5325AE4-FF83-4FC0-9714-F20ADCDA4D81}" type="pres">
      <dgm:prSet presAssocID="{606082DA-6F47-4308-976D-737929EB723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7CD8A7-080F-488C-A732-A3D1E9BE84F5}" type="pres">
      <dgm:prSet presAssocID="{AB2EC6AD-50A8-4640-BA4A-C50DFB0E4483}" presName="sibTrans" presStyleCnt="0"/>
      <dgm:spPr/>
    </dgm:pt>
    <dgm:pt modelId="{4573C0D9-5EA0-483B-931B-7488369C5A46}" type="pres">
      <dgm:prSet presAssocID="{E527083F-C2C1-4FC0-A09A-DDF88303262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6F8C0D-F8D1-4356-9C2F-8BC5A4F364A6}" type="pres">
      <dgm:prSet presAssocID="{795DC00C-41EA-4B7F-9A68-28235BADFD5E}" presName="sibTrans" presStyleCnt="0"/>
      <dgm:spPr/>
    </dgm:pt>
    <dgm:pt modelId="{A10821FE-B578-4D70-9668-073F5991DBBE}" type="pres">
      <dgm:prSet presAssocID="{836DF7FF-7E3D-4471-85E1-FAB53C5F812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28F76E-A380-4BC0-8F06-60D1CA92C5FE}" type="pres">
      <dgm:prSet presAssocID="{FBBD094F-12DC-4994-8E92-9DE455F601F9}" presName="sibTrans" presStyleCnt="0"/>
      <dgm:spPr/>
    </dgm:pt>
    <dgm:pt modelId="{5F0B727C-824A-4360-91CA-1E240EB60FC0}" type="pres">
      <dgm:prSet presAssocID="{7531E66C-2D5D-4BCE-8217-8CB5CDBFF44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C5E0BC-FBAE-4D89-BD1B-362E0517A5E1}" type="pres">
      <dgm:prSet presAssocID="{E6DFB7B4-6E8C-440A-B0B1-8E0404936B95}" presName="sibTrans" presStyleCnt="0"/>
      <dgm:spPr/>
    </dgm:pt>
    <dgm:pt modelId="{E9F67CF2-2C66-49F3-ABDF-5CA5AFE2AC6C}" type="pres">
      <dgm:prSet presAssocID="{A8121BD6-A416-4D64-B314-8674E9E283C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2B3A36-F747-4EDD-B75C-4D7F130AC43E}" type="presOf" srcId="{836DF7FF-7E3D-4471-85E1-FAB53C5F812F}" destId="{A10821FE-B578-4D70-9668-073F5991DBBE}" srcOrd="0" destOrd="0" presId="urn:microsoft.com/office/officeart/2005/8/layout/default"/>
    <dgm:cxn modelId="{B8B6DB6E-BDED-402E-8434-66ACC4AACE03}" srcId="{C9A7C3E4-A03D-488C-B61D-BF077840AACF}" destId="{7531E66C-2D5D-4BCE-8217-8CB5CDBFF44D}" srcOrd="4" destOrd="0" parTransId="{09F51746-55BB-48DD-A9B2-84E7885890CC}" sibTransId="{E6DFB7B4-6E8C-440A-B0B1-8E0404936B95}"/>
    <dgm:cxn modelId="{1BE8EC19-B964-4CE9-8B7A-179E556FFE06}" srcId="{C9A7C3E4-A03D-488C-B61D-BF077840AACF}" destId="{606082DA-6F47-4308-976D-737929EB7230}" srcOrd="1" destOrd="0" parTransId="{8E36CD58-F0BB-472D-BDA9-0E4ACF94AB74}" sibTransId="{AB2EC6AD-50A8-4640-BA4A-C50DFB0E4483}"/>
    <dgm:cxn modelId="{CBDDBFE7-A1CE-4B25-8BC1-B8B233AEDF0A}" srcId="{C9A7C3E4-A03D-488C-B61D-BF077840AACF}" destId="{E527083F-C2C1-4FC0-A09A-DDF88303262D}" srcOrd="2" destOrd="0" parTransId="{3B009374-14CA-45A1-967E-C491EAC69E09}" sibTransId="{795DC00C-41EA-4B7F-9A68-28235BADFD5E}"/>
    <dgm:cxn modelId="{961EFA04-6BC5-4CB8-B630-89E6988883F3}" type="presOf" srcId="{A8121BD6-A416-4D64-B314-8674E9E283CF}" destId="{E9F67CF2-2C66-49F3-ABDF-5CA5AFE2AC6C}" srcOrd="0" destOrd="0" presId="urn:microsoft.com/office/officeart/2005/8/layout/default"/>
    <dgm:cxn modelId="{B7B36BCE-C01E-4EBF-959C-D4C23B219F19}" type="presOf" srcId="{E527083F-C2C1-4FC0-A09A-DDF88303262D}" destId="{4573C0D9-5EA0-483B-931B-7488369C5A46}" srcOrd="0" destOrd="0" presId="urn:microsoft.com/office/officeart/2005/8/layout/default"/>
    <dgm:cxn modelId="{C7A84DE8-1452-4B3F-BFFB-83A703FEE1CA}" srcId="{C9A7C3E4-A03D-488C-B61D-BF077840AACF}" destId="{767011FC-A919-4D06-9E6E-96B019D611A0}" srcOrd="0" destOrd="0" parTransId="{EF4529AF-593B-4E7C-9E6E-087797393EDB}" sibTransId="{65842F12-F6C0-4EF6-A998-EF25EB5F4AD8}"/>
    <dgm:cxn modelId="{4F32E913-26BD-4D6A-832F-E7619C7457EF}" type="presOf" srcId="{606082DA-6F47-4308-976D-737929EB7230}" destId="{C5325AE4-FF83-4FC0-9714-F20ADCDA4D81}" srcOrd="0" destOrd="0" presId="urn:microsoft.com/office/officeart/2005/8/layout/default"/>
    <dgm:cxn modelId="{3F211E1D-C43A-42CB-88B6-C5087EECC12A}" srcId="{C9A7C3E4-A03D-488C-B61D-BF077840AACF}" destId="{836DF7FF-7E3D-4471-85E1-FAB53C5F812F}" srcOrd="3" destOrd="0" parTransId="{3570CD40-8B07-4DC5-B53C-6728C7D0B32F}" sibTransId="{FBBD094F-12DC-4994-8E92-9DE455F601F9}"/>
    <dgm:cxn modelId="{28527F40-8DA3-4A23-9CE5-2C885E47AEFB}" srcId="{C9A7C3E4-A03D-488C-B61D-BF077840AACF}" destId="{A8121BD6-A416-4D64-B314-8674E9E283CF}" srcOrd="5" destOrd="0" parTransId="{FDD22BCE-8C1D-4721-85B5-47889A2763BF}" sibTransId="{61F2E469-4561-4221-8500-8F090A3ED256}"/>
    <dgm:cxn modelId="{B4A6D77D-0C85-4F6E-A0FE-65E4C32858F4}" type="presOf" srcId="{C9A7C3E4-A03D-488C-B61D-BF077840AACF}" destId="{B352E673-A0D7-4199-9B98-945D32EBFF15}" srcOrd="0" destOrd="0" presId="urn:microsoft.com/office/officeart/2005/8/layout/default"/>
    <dgm:cxn modelId="{358015A7-8C84-4D2C-8DA8-DCA163036BC7}" type="presOf" srcId="{7531E66C-2D5D-4BCE-8217-8CB5CDBFF44D}" destId="{5F0B727C-824A-4360-91CA-1E240EB60FC0}" srcOrd="0" destOrd="0" presId="urn:microsoft.com/office/officeart/2005/8/layout/default"/>
    <dgm:cxn modelId="{E9B05B07-2B12-4880-980A-D9AB5F70F94E}" type="presOf" srcId="{767011FC-A919-4D06-9E6E-96B019D611A0}" destId="{098AC635-673B-469D-9D79-8906C854786B}" srcOrd="0" destOrd="0" presId="urn:microsoft.com/office/officeart/2005/8/layout/default"/>
    <dgm:cxn modelId="{78D1B9F8-FE59-4BF0-9F67-7C8FEC947E56}" type="presParOf" srcId="{B352E673-A0D7-4199-9B98-945D32EBFF15}" destId="{098AC635-673B-469D-9D79-8906C854786B}" srcOrd="0" destOrd="0" presId="urn:microsoft.com/office/officeart/2005/8/layout/default"/>
    <dgm:cxn modelId="{201F0720-F719-4F1F-860A-D903D7710B9A}" type="presParOf" srcId="{B352E673-A0D7-4199-9B98-945D32EBFF15}" destId="{B9A42D96-B3AB-4F73-9436-CC25870B4040}" srcOrd="1" destOrd="0" presId="urn:microsoft.com/office/officeart/2005/8/layout/default"/>
    <dgm:cxn modelId="{5262A8F5-330D-49F5-9DED-5458D4B1E2D4}" type="presParOf" srcId="{B352E673-A0D7-4199-9B98-945D32EBFF15}" destId="{C5325AE4-FF83-4FC0-9714-F20ADCDA4D81}" srcOrd="2" destOrd="0" presId="urn:microsoft.com/office/officeart/2005/8/layout/default"/>
    <dgm:cxn modelId="{2EA5FE65-670E-4784-81AB-6EB86C194D55}" type="presParOf" srcId="{B352E673-A0D7-4199-9B98-945D32EBFF15}" destId="{407CD8A7-080F-488C-A732-A3D1E9BE84F5}" srcOrd="3" destOrd="0" presId="urn:microsoft.com/office/officeart/2005/8/layout/default"/>
    <dgm:cxn modelId="{F173EAFE-63EB-4E1A-91B4-E62DC9AC520D}" type="presParOf" srcId="{B352E673-A0D7-4199-9B98-945D32EBFF15}" destId="{4573C0D9-5EA0-483B-931B-7488369C5A46}" srcOrd="4" destOrd="0" presId="urn:microsoft.com/office/officeart/2005/8/layout/default"/>
    <dgm:cxn modelId="{433E6F20-9A31-422E-A873-B80822EA008F}" type="presParOf" srcId="{B352E673-A0D7-4199-9B98-945D32EBFF15}" destId="{B96F8C0D-F8D1-4356-9C2F-8BC5A4F364A6}" srcOrd="5" destOrd="0" presId="urn:microsoft.com/office/officeart/2005/8/layout/default"/>
    <dgm:cxn modelId="{848D7F00-803E-4C87-A18E-80A415981031}" type="presParOf" srcId="{B352E673-A0D7-4199-9B98-945D32EBFF15}" destId="{A10821FE-B578-4D70-9668-073F5991DBBE}" srcOrd="6" destOrd="0" presId="urn:microsoft.com/office/officeart/2005/8/layout/default"/>
    <dgm:cxn modelId="{E8614DC3-FA8D-42CF-95E9-FDB64E51E8D0}" type="presParOf" srcId="{B352E673-A0D7-4199-9B98-945D32EBFF15}" destId="{F628F76E-A380-4BC0-8F06-60D1CA92C5FE}" srcOrd="7" destOrd="0" presId="urn:microsoft.com/office/officeart/2005/8/layout/default"/>
    <dgm:cxn modelId="{341C0F26-2A3E-4610-B9C1-F8F3D95F0C45}" type="presParOf" srcId="{B352E673-A0D7-4199-9B98-945D32EBFF15}" destId="{5F0B727C-824A-4360-91CA-1E240EB60FC0}" srcOrd="8" destOrd="0" presId="urn:microsoft.com/office/officeart/2005/8/layout/default"/>
    <dgm:cxn modelId="{04A4FA6C-1724-47F1-81D0-CD81F8C8AFCD}" type="presParOf" srcId="{B352E673-A0D7-4199-9B98-945D32EBFF15}" destId="{27C5E0BC-FBAE-4D89-BD1B-362E0517A5E1}" srcOrd="9" destOrd="0" presId="urn:microsoft.com/office/officeart/2005/8/layout/default"/>
    <dgm:cxn modelId="{D40BA5E3-2A50-4A5E-9BB6-5AC134E40232}" type="presParOf" srcId="{B352E673-A0D7-4199-9B98-945D32EBFF15}" destId="{E9F67CF2-2C66-49F3-ABDF-5CA5AFE2AC6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08C34A-C21F-427B-8FF1-8B02013B517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B57B15E-7AA0-48BA-B92C-B2404BF68328}">
      <dgm:prSet/>
      <dgm:spPr/>
      <dgm:t>
        <a:bodyPr/>
        <a:lstStyle/>
        <a:p>
          <a:r>
            <a:rPr lang="en-US" dirty="0" err="1"/>
            <a:t>Selección</a:t>
          </a:r>
          <a:r>
            <a:rPr lang="en-US" dirty="0"/>
            <a:t> del </a:t>
          </a:r>
          <a:r>
            <a:rPr lang="en-US" dirty="0" err="1"/>
            <a:t>alumnado</a:t>
          </a:r>
          <a:endParaRPr lang="en-US" dirty="0"/>
        </a:p>
      </dgm:t>
    </dgm:pt>
    <dgm:pt modelId="{D50B3EC4-E2AA-4EE2-80B2-8CF912D11DA5}" type="parTrans" cxnId="{56D9073E-3179-474F-989D-863D7C0107FE}">
      <dgm:prSet/>
      <dgm:spPr/>
      <dgm:t>
        <a:bodyPr/>
        <a:lstStyle/>
        <a:p>
          <a:endParaRPr lang="en-US"/>
        </a:p>
      </dgm:t>
    </dgm:pt>
    <dgm:pt modelId="{3C9D9DF1-EFC3-4647-B965-8DF25295B50B}" type="sibTrans" cxnId="{56D9073E-3179-474F-989D-863D7C0107FE}">
      <dgm:prSet/>
      <dgm:spPr/>
      <dgm:t>
        <a:bodyPr/>
        <a:lstStyle/>
        <a:p>
          <a:endParaRPr lang="en-US"/>
        </a:p>
      </dgm:t>
    </dgm:pt>
    <dgm:pt modelId="{F6A4921F-C52A-4989-B729-17EA380AE4FE}">
      <dgm:prSet/>
      <dgm:spPr/>
      <dgm:t>
        <a:bodyPr/>
        <a:lstStyle/>
        <a:p>
          <a:r>
            <a:rPr lang="en-US"/>
            <a:t>Selección del profesorado</a:t>
          </a:r>
        </a:p>
      </dgm:t>
    </dgm:pt>
    <dgm:pt modelId="{934D212E-F481-4E48-8B10-1EFECE2E9795}" type="parTrans" cxnId="{C61BBD0E-3A26-44D4-8AC9-1E2DD4ABD396}">
      <dgm:prSet/>
      <dgm:spPr/>
      <dgm:t>
        <a:bodyPr/>
        <a:lstStyle/>
        <a:p>
          <a:endParaRPr lang="en-US"/>
        </a:p>
      </dgm:t>
    </dgm:pt>
    <dgm:pt modelId="{633965EA-7A76-4DF7-A41D-9987ADA2A4DA}" type="sibTrans" cxnId="{C61BBD0E-3A26-44D4-8AC9-1E2DD4ABD396}">
      <dgm:prSet/>
      <dgm:spPr/>
      <dgm:t>
        <a:bodyPr/>
        <a:lstStyle/>
        <a:p>
          <a:endParaRPr lang="en-US"/>
        </a:p>
      </dgm:t>
    </dgm:pt>
    <dgm:pt modelId="{15B4BF6A-6084-4A5D-BA03-F571CCAB1B6C}">
      <dgm:prSet/>
      <dgm:spPr/>
      <dgm:t>
        <a:bodyPr/>
        <a:lstStyle/>
        <a:p>
          <a:r>
            <a:rPr lang="en-US"/>
            <a:t>Divulgación del proyecto</a:t>
          </a:r>
        </a:p>
      </dgm:t>
    </dgm:pt>
    <dgm:pt modelId="{CE473A97-D054-49C2-930B-EEA8B96FF801}" type="parTrans" cxnId="{2287A475-E746-4047-9C1D-B30906122191}">
      <dgm:prSet/>
      <dgm:spPr/>
      <dgm:t>
        <a:bodyPr/>
        <a:lstStyle/>
        <a:p>
          <a:endParaRPr lang="en-US"/>
        </a:p>
      </dgm:t>
    </dgm:pt>
    <dgm:pt modelId="{05202917-DE0F-4D49-8442-2315E8A34D36}" type="sibTrans" cxnId="{2287A475-E746-4047-9C1D-B30906122191}">
      <dgm:prSet/>
      <dgm:spPr/>
      <dgm:t>
        <a:bodyPr/>
        <a:lstStyle/>
        <a:p>
          <a:endParaRPr lang="en-US"/>
        </a:p>
      </dgm:t>
    </dgm:pt>
    <dgm:pt modelId="{DC737101-A01F-44F5-8F5C-7A303D6C4F8F}">
      <dgm:prSet/>
      <dgm:spPr/>
      <dgm:t>
        <a:bodyPr/>
        <a:lstStyle/>
        <a:p>
          <a:r>
            <a:rPr lang="en-US"/>
            <a:t>Evaluación del proyecto</a:t>
          </a:r>
        </a:p>
      </dgm:t>
    </dgm:pt>
    <dgm:pt modelId="{3739DBC6-A497-40F3-87C6-AFE0C6660198}" type="parTrans" cxnId="{9D28F7F7-B0C9-435A-BC8D-B78CC6A63F23}">
      <dgm:prSet/>
      <dgm:spPr/>
      <dgm:t>
        <a:bodyPr/>
        <a:lstStyle/>
        <a:p>
          <a:endParaRPr lang="en-US"/>
        </a:p>
      </dgm:t>
    </dgm:pt>
    <dgm:pt modelId="{645CDC1C-C44F-4487-900C-E97D14531B1A}" type="sibTrans" cxnId="{9D28F7F7-B0C9-435A-BC8D-B78CC6A63F23}">
      <dgm:prSet/>
      <dgm:spPr/>
      <dgm:t>
        <a:bodyPr/>
        <a:lstStyle/>
        <a:p>
          <a:endParaRPr lang="en-US"/>
        </a:p>
      </dgm:t>
    </dgm:pt>
    <dgm:pt modelId="{E9574E3D-6E47-443C-8E98-EB1B3F78F837}" type="pres">
      <dgm:prSet presAssocID="{7008C34A-C21F-427B-8FF1-8B02013B51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074CF30-DC75-4E45-8C44-E6EF77948582}" type="pres">
      <dgm:prSet presAssocID="{5B57B15E-7AA0-48BA-B92C-B2404BF68328}" presName="parentLin" presStyleCnt="0"/>
      <dgm:spPr/>
    </dgm:pt>
    <dgm:pt modelId="{4E2E03E8-9962-490B-A901-1F1D54815899}" type="pres">
      <dgm:prSet presAssocID="{5B57B15E-7AA0-48BA-B92C-B2404BF68328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383D3DE4-6E94-4486-9289-51F6556ADD53}" type="pres">
      <dgm:prSet presAssocID="{5B57B15E-7AA0-48BA-B92C-B2404BF6832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B5144C-916B-439C-AD1D-1CE4181D3859}" type="pres">
      <dgm:prSet presAssocID="{5B57B15E-7AA0-48BA-B92C-B2404BF68328}" presName="negativeSpace" presStyleCnt="0"/>
      <dgm:spPr/>
    </dgm:pt>
    <dgm:pt modelId="{3CF84E69-CDBA-484B-9CA7-69797184B86F}" type="pres">
      <dgm:prSet presAssocID="{5B57B15E-7AA0-48BA-B92C-B2404BF68328}" presName="childText" presStyleLbl="conFgAcc1" presStyleIdx="0" presStyleCnt="4">
        <dgm:presLayoutVars>
          <dgm:bulletEnabled val="1"/>
        </dgm:presLayoutVars>
      </dgm:prSet>
      <dgm:spPr/>
    </dgm:pt>
    <dgm:pt modelId="{C606E7FF-08FE-4C44-BF74-FF02E1AC5709}" type="pres">
      <dgm:prSet presAssocID="{3C9D9DF1-EFC3-4647-B965-8DF25295B50B}" presName="spaceBetweenRectangles" presStyleCnt="0"/>
      <dgm:spPr/>
    </dgm:pt>
    <dgm:pt modelId="{AE2E65F3-D379-4CA1-9C30-B4CC446CA2E8}" type="pres">
      <dgm:prSet presAssocID="{F6A4921F-C52A-4989-B729-17EA380AE4FE}" presName="parentLin" presStyleCnt="0"/>
      <dgm:spPr/>
    </dgm:pt>
    <dgm:pt modelId="{2D671FC1-BACF-4A9F-9644-7AA153D4B97D}" type="pres">
      <dgm:prSet presAssocID="{F6A4921F-C52A-4989-B729-17EA380AE4FE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D3E0D5D9-AF7C-4BA6-B981-885F9D8B90F3}" type="pres">
      <dgm:prSet presAssocID="{F6A4921F-C52A-4989-B729-17EA380AE4F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29098C-0969-44C5-A8DD-9395553A4367}" type="pres">
      <dgm:prSet presAssocID="{F6A4921F-C52A-4989-B729-17EA380AE4FE}" presName="negativeSpace" presStyleCnt="0"/>
      <dgm:spPr/>
    </dgm:pt>
    <dgm:pt modelId="{20E51ADF-F9B0-4434-82DF-D3F9BF458808}" type="pres">
      <dgm:prSet presAssocID="{F6A4921F-C52A-4989-B729-17EA380AE4FE}" presName="childText" presStyleLbl="conFgAcc1" presStyleIdx="1" presStyleCnt="4">
        <dgm:presLayoutVars>
          <dgm:bulletEnabled val="1"/>
        </dgm:presLayoutVars>
      </dgm:prSet>
      <dgm:spPr/>
    </dgm:pt>
    <dgm:pt modelId="{4EAC9962-882D-40FA-81D9-FFB67B46DA38}" type="pres">
      <dgm:prSet presAssocID="{633965EA-7A76-4DF7-A41D-9987ADA2A4DA}" presName="spaceBetweenRectangles" presStyleCnt="0"/>
      <dgm:spPr/>
    </dgm:pt>
    <dgm:pt modelId="{C2A9E06E-B788-4AE6-9796-407D452B80F5}" type="pres">
      <dgm:prSet presAssocID="{15B4BF6A-6084-4A5D-BA03-F571CCAB1B6C}" presName="parentLin" presStyleCnt="0"/>
      <dgm:spPr/>
    </dgm:pt>
    <dgm:pt modelId="{E3934C22-5A74-44AB-83F2-B5144994F2F2}" type="pres">
      <dgm:prSet presAssocID="{15B4BF6A-6084-4A5D-BA03-F571CCAB1B6C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004B077B-BDBC-44A9-98BB-B28E89920C6D}" type="pres">
      <dgm:prSet presAssocID="{15B4BF6A-6084-4A5D-BA03-F571CCAB1B6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9549A1-5A9C-4572-8E01-E1C0915B74DE}" type="pres">
      <dgm:prSet presAssocID="{15B4BF6A-6084-4A5D-BA03-F571CCAB1B6C}" presName="negativeSpace" presStyleCnt="0"/>
      <dgm:spPr/>
    </dgm:pt>
    <dgm:pt modelId="{359B644B-DD5C-4D87-88F1-CB5D18D8FBEE}" type="pres">
      <dgm:prSet presAssocID="{15B4BF6A-6084-4A5D-BA03-F571CCAB1B6C}" presName="childText" presStyleLbl="conFgAcc1" presStyleIdx="2" presStyleCnt="4">
        <dgm:presLayoutVars>
          <dgm:bulletEnabled val="1"/>
        </dgm:presLayoutVars>
      </dgm:prSet>
      <dgm:spPr/>
    </dgm:pt>
    <dgm:pt modelId="{FC369315-A087-44AD-8EC3-93C01BA1CC8F}" type="pres">
      <dgm:prSet presAssocID="{05202917-DE0F-4D49-8442-2315E8A34D36}" presName="spaceBetweenRectangles" presStyleCnt="0"/>
      <dgm:spPr/>
    </dgm:pt>
    <dgm:pt modelId="{15CC0F22-C39B-45C6-B049-E025D9D4FFAB}" type="pres">
      <dgm:prSet presAssocID="{DC737101-A01F-44F5-8F5C-7A303D6C4F8F}" presName="parentLin" presStyleCnt="0"/>
      <dgm:spPr/>
    </dgm:pt>
    <dgm:pt modelId="{875D562F-B558-42F0-9B29-8F2D85B1EFEA}" type="pres">
      <dgm:prSet presAssocID="{DC737101-A01F-44F5-8F5C-7A303D6C4F8F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D6594124-C2A8-4738-9EE0-3CA94DFA2774}" type="pres">
      <dgm:prSet presAssocID="{DC737101-A01F-44F5-8F5C-7A303D6C4F8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490243-C77B-4F7C-8D55-4EB81E88F0F0}" type="pres">
      <dgm:prSet presAssocID="{DC737101-A01F-44F5-8F5C-7A303D6C4F8F}" presName="negativeSpace" presStyleCnt="0"/>
      <dgm:spPr/>
    </dgm:pt>
    <dgm:pt modelId="{844585BB-B9EF-48EE-AAA7-242053112961}" type="pres">
      <dgm:prSet presAssocID="{DC737101-A01F-44F5-8F5C-7A303D6C4F8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A556C55-FFD1-4490-99EF-8C90BB9DE47E}" type="presOf" srcId="{5B57B15E-7AA0-48BA-B92C-B2404BF68328}" destId="{4E2E03E8-9962-490B-A901-1F1D54815899}" srcOrd="0" destOrd="0" presId="urn:microsoft.com/office/officeart/2005/8/layout/list1"/>
    <dgm:cxn modelId="{202C7E28-0111-4757-B69D-F0362F48B582}" type="presOf" srcId="{15B4BF6A-6084-4A5D-BA03-F571CCAB1B6C}" destId="{004B077B-BDBC-44A9-98BB-B28E89920C6D}" srcOrd="1" destOrd="0" presId="urn:microsoft.com/office/officeart/2005/8/layout/list1"/>
    <dgm:cxn modelId="{C61BBD0E-3A26-44D4-8AC9-1E2DD4ABD396}" srcId="{7008C34A-C21F-427B-8FF1-8B02013B5173}" destId="{F6A4921F-C52A-4989-B729-17EA380AE4FE}" srcOrd="1" destOrd="0" parTransId="{934D212E-F481-4E48-8B10-1EFECE2E9795}" sibTransId="{633965EA-7A76-4DF7-A41D-9987ADA2A4DA}"/>
    <dgm:cxn modelId="{56D9073E-3179-474F-989D-863D7C0107FE}" srcId="{7008C34A-C21F-427B-8FF1-8B02013B5173}" destId="{5B57B15E-7AA0-48BA-B92C-B2404BF68328}" srcOrd="0" destOrd="0" parTransId="{D50B3EC4-E2AA-4EE2-80B2-8CF912D11DA5}" sibTransId="{3C9D9DF1-EFC3-4647-B965-8DF25295B50B}"/>
    <dgm:cxn modelId="{2287A475-E746-4047-9C1D-B30906122191}" srcId="{7008C34A-C21F-427B-8FF1-8B02013B5173}" destId="{15B4BF6A-6084-4A5D-BA03-F571CCAB1B6C}" srcOrd="2" destOrd="0" parTransId="{CE473A97-D054-49C2-930B-EEA8B96FF801}" sibTransId="{05202917-DE0F-4D49-8442-2315E8A34D36}"/>
    <dgm:cxn modelId="{E11C7482-C963-40D7-A3E3-B3BEBD509CAC}" type="presOf" srcId="{15B4BF6A-6084-4A5D-BA03-F571CCAB1B6C}" destId="{E3934C22-5A74-44AB-83F2-B5144994F2F2}" srcOrd="0" destOrd="0" presId="urn:microsoft.com/office/officeart/2005/8/layout/list1"/>
    <dgm:cxn modelId="{DBF8CE72-7E3A-4AB6-83CE-689F34E149CB}" type="presOf" srcId="{F6A4921F-C52A-4989-B729-17EA380AE4FE}" destId="{D3E0D5D9-AF7C-4BA6-B981-885F9D8B90F3}" srcOrd="1" destOrd="0" presId="urn:microsoft.com/office/officeart/2005/8/layout/list1"/>
    <dgm:cxn modelId="{8998D3C4-C613-4797-AC6C-D3B9746C2113}" type="presOf" srcId="{7008C34A-C21F-427B-8FF1-8B02013B5173}" destId="{E9574E3D-6E47-443C-8E98-EB1B3F78F837}" srcOrd="0" destOrd="0" presId="urn:microsoft.com/office/officeart/2005/8/layout/list1"/>
    <dgm:cxn modelId="{20E3F018-0E1C-4652-B290-5832192676D7}" type="presOf" srcId="{5B57B15E-7AA0-48BA-B92C-B2404BF68328}" destId="{383D3DE4-6E94-4486-9289-51F6556ADD53}" srcOrd="1" destOrd="0" presId="urn:microsoft.com/office/officeart/2005/8/layout/list1"/>
    <dgm:cxn modelId="{9D28F7F7-B0C9-435A-BC8D-B78CC6A63F23}" srcId="{7008C34A-C21F-427B-8FF1-8B02013B5173}" destId="{DC737101-A01F-44F5-8F5C-7A303D6C4F8F}" srcOrd="3" destOrd="0" parTransId="{3739DBC6-A497-40F3-87C6-AFE0C6660198}" sibTransId="{645CDC1C-C44F-4487-900C-E97D14531B1A}"/>
    <dgm:cxn modelId="{F34BC054-B422-4F33-A9D7-A120B8EA8AEE}" type="presOf" srcId="{DC737101-A01F-44F5-8F5C-7A303D6C4F8F}" destId="{875D562F-B558-42F0-9B29-8F2D85B1EFEA}" srcOrd="0" destOrd="0" presId="urn:microsoft.com/office/officeart/2005/8/layout/list1"/>
    <dgm:cxn modelId="{96FF7A1D-5635-43CC-BE63-9B2A5DDB1AD3}" type="presOf" srcId="{DC737101-A01F-44F5-8F5C-7A303D6C4F8F}" destId="{D6594124-C2A8-4738-9EE0-3CA94DFA2774}" srcOrd="1" destOrd="0" presId="urn:microsoft.com/office/officeart/2005/8/layout/list1"/>
    <dgm:cxn modelId="{34E0FD16-3B5A-4AD0-A8E0-A658C4821941}" type="presOf" srcId="{F6A4921F-C52A-4989-B729-17EA380AE4FE}" destId="{2D671FC1-BACF-4A9F-9644-7AA153D4B97D}" srcOrd="0" destOrd="0" presId="urn:microsoft.com/office/officeart/2005/8/layout/list1"/>
    <dgm:cxn modelId="{0503C72C-B43B-4E20-BE36-7EF06D435872}" type="presParOf" srcId="{E9574E3D-6E47-443C-8E98-EB1B3F78F837}" destId="{7074CF30-DC75-4E45-8C44-E6EF77948582}" srcOrd="0" destOrd="0" presId="urn:microsoft.com/office/officeart/2005/8/layout/list1"/>
    <dgm:cxn modelId="{5832916B-3340-41C0-B918-3D093A08E77F}" type="presParOf" srcId="{7074CF30-DC75-4E45-8C44-E6EF77948582}" destId="{4E2E03E8-9962-490B-A901-1F1D54815899}" srcOrd="0" destOrd="0" presId="urn:microsoft.com/office/officeart/2005/8/layout/list1"/>
    <dgm:cxn modelId="{76077522-79FF-4D1B-A3A9-5188F00DBE80}" type="presParOf" srcId="{7074CF30-DC75-4E45-8C44-E6EF77948582}" destId="{383D3DE4-6E94-4486-9289-51F6556ADD53}" srcOrd="1" destOrd="0" presId="urn:microsoft.com/office/officeart/2005/8/layout/list1"/>
    <dgm:cxn modelId="{AE803660-028D-475F-8A53-407BD1018734}" type="presParOf" srcId="{E9574E3D-6E47-443C-8E98-EB1B3F78F837}" destId="{DFB5144C-916B-439C-AD1D-1CE4181D3859}" srcOrd="1" destOrd="0" presId="urn:microsoft.com/office/officeart/2005/8/layout/list1"/>
    <dgm:cxn modelId="{04CBF09A-1220-4480-AB6F-5D5B2CF74D1F}" type="presParOf" srcId="{E9574E3D-6E47-443C-8E98-EB1B3F78F837}" destId="{3CF84E69-CDBA-484B-9CA7-69797184B86F}" srcOrd="2" destOrd="0" presId="urn:microsoft.com/office/officeart/2005/8/layout/list1"/>
    <dgm:cxn modelId="{5EF82C1B-F7B8-4AFE-8CBF-B188D667A512}" type="presParOf" srcId="{E9574E3D-6E47-443C-8E98-EB1B3F78F837}" destId="{C606E7FF-08FE-4C44-BF74-FF02E1AC5709}" srcOrd="3" destOrd="0" presId="urn:microsoft.com/office/officeart/2005/8/layout/list1"/>
    <dgm:cxn modelId="{2EFF03F7-1C11-427D-8938-32B8BFF05E05}" type="presParOf" srcId="{E9574E3D-6E47-443C-8E98-EB1B3F78F837}" destId="{AE2E65F3-D379-4CA1-9C30-B4CC446CA2E8}" srcOrd="4" destOrd="0" presId="urn:microsoft.com/office/officeart/2005/8/layout/list1"/>
    <dgm:cxn modelId="{12144F0E-E2E7-47F8-A5A5-FBF6FC786E2F}" type="presParOf" srcId="{AE2E65F3-D379-4CA1-9C30-B4CC446CA2E8}" destId="{2D671FC1-BACF-4A9F-9644-7AA153D4B97D}" srcOrd="0" destOrd="0" presId="urn:microsoft.com/office/officeart/2005/8/layout/list1"/>
    <dgm:cxn modelId="{D5FDE045-3C97-4295-80D5-90F3D7866330}" type="presParOf" srcId="{AE2E65F3-D379-4CA1-9C30-B4CC446CA2E8}" destId="{D3E0D5D9-AF7C-4BA6-B981-885F9D8B90F3}" srcOrd="1" destOrd="0" presId="urn:microsoft.com/office/officeart/2005/8/layout/list1"/>
    <dgm:cxn modelId="{A1EFF8E7-73B2-454A-88FA-741F21872CFC}" type="presParOf" srcId="{E9574E3D-6E47-443C-8E98-EB1B3F78F837}" destId="{C429098C-0969-44C5-A8DD-9395553A4367}" srcOrd="5" destOrd="0" presId="urn:microsoft.com/office/officeart/2005/8/layout/list1"/>
    <dgm:cxn modelId="{ACAE4C2A-DE98-417D-9414-65EDE84F0B7B}" type="presParOf" srcId="{E9574E3D-6E47-443C-8E98-EB1B3F78F837}" destId="{20E51ADF-F9B0-4434-82DF-D3F9BF458808}" srcOrd="6" destOrd="0" presId="urn:microsoft.com/office/officeart/2005/8/layout/list1"/>
    <dgm:cxn modelId="{52DEDF1E-2F11-4516-9B66-13E9BEB362EA}" type="presParOf" srcId="{E9574E3D-6E47-443C-8E98-EB1B3F78F837}" destId="{4EAC9962-882D-40FA-81D9-FFB67B46DA38}" srcOrd="7" destOrd="0" presId="urn:microsoft.com/office/officeart/2005/8/layout/list1"/>
    <dgm:cxn modelId="{66736110-BCA5-4608-A3DB-E03CFD4F9FC3}" type="presParOf" srcId="{E9574E3D-6E47-443C-8E98-EB1B3F78F837}" destId="{C2A9E06E-B788-4AE6-9796-407D452B80F5}" srcOrd="8" destOrd="0" presId="urn:microsoft.com/office/officeart/2005/8/layout/list1"/>
    <dgm:cxn modelId="{44E9CF08-EED5-4C34-AD82-CE21BCF529D7}" type="presParOf" srcId="{C2A9E06E-B788-4AE6-9796-407D452B80F5}" destId="{E3934C22-5A74-44AB-83F2-B5144994F2F2}" srcOrd="0" destOrd="0" presId="urn:microsoft.com/office/officeart/2005/8/layout/list1"/>
    <dgm:cxn modelId="{0CB46549-0840-473F-93B3-2020909340E6}" type="presParOf" srcId="{C2A9E06E-B788-4AE6-9796-407D452B80F5}" destId="{004B077B-BDBC-44A9-98BB-B28E89920C6D}" srcOrd="1" destOrd="0" presId="urn:microsoft.com/office/officeart/2005/8/layout/list1"/>
    <dgm:cxn modelId="{2371B367-9DE2-4209-9AB9-6210C306D06F}" type="presParOf" srcId="{E9574E3D-6E47-443C-8E98-EB1B3F78F837}" destId="{479549A1-5A9C-4572-8E01-E1C0915B74DE}" srcOrd="9" destOrd="0" presId="urn:microsoft.com/office/officeart/2005/8/layout/list1"/>
    <dgm:cxn modelId="{5789780A-5D85-4772-A3FB-26FF69BBBB58}" type="presParOf" srcId="{E9574E3D-6E47-443C-8E98-EB1B3F78F837}" destId="{359B644B-DD5C-4D87-88F1-CB5D18D8FBEE}" srcOrd="10" destOrd="0" presId="urn:microsoft.com/office/officeart/2005/8/layout/list1"/>
    <dgm:cxn modelId="{17E4D9D2-78AB-4664-9A44-24F1A5EE5E1B}" type="presParOf" srcId="{E9574E3D-6E47-443C-8E98-EB1B3F78F837}" destId="{FC369315-A087-44AD-8EC3-93C01BA1CC8F}" srcOrd="11" destOrd="0" presId="urn:microsoft.com/office/officeart/2005/8/layout/list1"/>
    <dgm:cxn modelId="{2BB7B8A8-1108-428C-884B-D5690B74B7BC}" type="presParOf" srcId="{E9574E3D-6E47-443C-8E98-EB1B3F78F837}" destId="{15CC0F22-C39B-45C6-B049-E025D9D4FFAB}" srcOrd="12" destOrd="0" presId="urn:microsoft.com/office/officeart/2005/8/layout/list1"/>
    <dgm:cxn modelId="{31C08647-301B-424F-AE0F-D66C9A441049}" type="presParOf" srcId="{15CC0F22-C39B-45C6-B049-E025D9D4FFAB}" destId="{875D562F-B558-42F0-9B29-8F2D85B1EFEA}" srcOrd="0" destOrd="0" presId="urn:microsoft.com/office/officeart/2005/8/layout/list1"/>
    <dgm:cxn modelId="{D5F94A0F-356B-4119-BB82-BCF636AFA61C}" type="presParOf" srcId="{15CC0F22-C39B-45C6-B049-E025D9D4FFAB}" destId="{D6594124-C2A8-4738-9EE0-3CA94DFA2774}" srcOrd="1" destOrd="0" presId="urn:microsoft.com/office/officeart/2005/8/layout/list1"/>
    <dgm:cxn modelId="{7DBC5EB9-30B0-4B37-9B4E-CE33BB0C5C78}" type="presParOf" srcId="{E9574E3D-6E47-443C-8E98-EB1B3F78F837}" destId="{98490243-C77B-4F7C-8D55-4EB81E88F0F0}" srcOrd="13" destOrd="0" presId="urn:microsoft.com/office/officeart/2005/8/layout/list1"/>
    <dgm:cxn modelId="{A7098AC4-4706-4503-AE46-11CE7518D191}" type="presParOf" srcId="{E9574E3D-6E47-443C-8E98-EB1B3F78F837}" destId="{844585BB-B9EF-48EE-AAA7-24205311296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0DB1D-A344-4534-8A76-D9257FBBFD1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A819F-655A-4B60-9D3E-567EE0B2D6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819F-655A-4B60-9D3E-567EE0B2D6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6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5/22/2022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xmlns="" id="{51B01909-73B8-4486-A749-C643B1D7E3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xmlns="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xmlns="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xmlns="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xmlns="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xmlns="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xmlns="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067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xmlns="" id="{12EF7969-DB38-4989-A65C-9D190A2455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xmlns="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xmlns="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xmlns="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xmlns="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xmlns="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xmlns="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830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xmlns="" id="{588F505F-2957-41FC-9AAA-962853A67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xmlns="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xmlns="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xmlns="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xmlns="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xmlns="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xmlns="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138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5/22/2022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xmlns="" id="{AC552FEA-472E-4E74-B31D-531852C190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xmlns="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xmlns="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xmlns="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xmlns="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xmlns="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xmlns="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483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xmlns="" id="{37B4CDD2-E09A-418A-9131-FBDEE440A1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xmlns="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xmlns="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xmlns="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xmlns="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xmlns="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xmlns="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052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xmlns="" id="{0CB61A83-9419-49FC-8074-2AB3D34FA8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xmlns="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xmlns="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xmlns="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xmlns="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xmlns="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xmlns="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935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5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xmlns="" id="{AC45ECC6-E29C-40EF-A7C9-5A17DAFD42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xmlns="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xmlns="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xmlns="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xmlns="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xmlns="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xmlns="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437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xmlns="" id="{839DB371-B90D-44CB-A4AF-C7BDBFD0A8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xmlns="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xmlns="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xmlns="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xmlns="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xmlns="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xmlns="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481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xmlns="" id="{7627CBC2-9DC2-4EE8-A2D5-849E30F22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xmlns="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xmlns="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xmlns="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xmlns="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xmlns="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xmlns="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787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xmlns="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xmlns="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xmlns="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5/22/2022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4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58" r:id="rId6"/>
    <p:sldLayoutId id="2147483854" r:id="rId7"/>
    <p:sldLayoutId id="2147483855" r:id="rId8"/>
    <p:sldLayoutId id="2147483856" r:id="rId9"/>
    <p:sldLayoutId id="2147483857" r:id="rId10"/>
    <p:sldLayoutId id="214748385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ede.cat/2015/11/objetivos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erasmus-esc/index" TargetMode="External"/><Relationship Id="rId2" Type="http://schemas.openxmlformats.org/officeDocument/2006/relationships/hyperlink" Target="https://webgate.ec.europa.eu/cas/eim/external/register.cgi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ngall.com/checklist-png/download/45658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://www.sepie.es/convocatoria/index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sepie.es/formacion-profesional/index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ngall.com/checklist-png/download/45658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sv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3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voyage.org/wiki/Europa_P%C3%B3%C5%82nocna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flickr.com/photos/eoi/6876478499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uscarempleo.republica.com/general/estres-laboral-en-los-profesores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idea-s%C3%ADmbolo-innovaci%C3%B3n-logotipo-3383766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eneralbib.blogspot.com/2017/02/ya-esta-abierta-la-convocatoria-erasmus.html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globlogntic.blogspot.com/2018/05/objetivos-del-blog.html" TargetMode="External"/><Relationship Id="rId7" Type="http://schemas.openxmlformats.org/officeDocument/2006/relationships/image" Target="../media/image12.sv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hyperlink" Target="https://consultoria-estrategica.blogspot.com/2005/03/fines-y-objetivos.html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5.svg"/><Relationship Id="rId3" Type="http://schemas.openxmlformats.org/officeDocument/2006/relationships/image" Target="../media/image16.jpg"/><Relationship Id="rId7" Type="http://schemas.openxmlformats.org/officeDocument/2006/relationships/image" Target="../media/image19.svg"/><Relationship Id="rId12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png"/><Relationship Id="rId15" Type="http://schemas.openxmlformats.org/officeDocument/2006/relationships/hyperlink" Target="https://recursosticymas.blogspot.com/2017/01/transversal-60-cortometrajes-para-educar-y-trabajar-en-clase-de-valores-sociales-y-civicos-vsc.html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www.sugerendo.com/blog/b2b-ecommerce/otros-datos-a-tener-en-cuenta-sobre-lo-que-esta-ocurriendo-en-el-entorno-b2b-y-en-su-proceso-de-transformacion-digital/" TargetMode="External"/><Relationship Id="rId9" Type="http://schemas.openxmlformats.org/officeDocument/2006/relationships/image" Target="../media/image21.sv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A5D0B0D3-D735-4619-AA45-B57B791E1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047835-6CFD-409D-B135-07A788FB9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8589" y="985728"/>
            <a:ext cx="5319470" cy="2203598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err="1"/>
              <a:t>Seminario</a:t>
            </a:r>
            <a:r>
              <a:rPr lang="en-US" dirty="0"/>
              <a:t> para la </a:t>
            </a:r>
            <a:r>
              <a:rPr lang="en-US" dirty="0" err="1"/>
              <a:t>elaboración</a:t>
            </a:r>
            <a:r>
              <a:rPr lang="en-US" dirty="0"/>
              <a:t> del  </a:t>
            </a:r>
            <a:r>
              <a:rPr lang="en-US" dirty="0" err="1"/>
              <a:t>borrador</a:t>
            </a:r>
            <a:r>
              <a:rPr lang="en-US" dirty="0"/>
              <a:t> del Proyecto Erasmus +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CDE04F5-1763-4D76-84B9-94450B054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5227" y="5652168"/>
            <a:ext cx="5319470" cy="484519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Proyecto “Connecting </a:t>
            </a:r>
            <a:r>
              <a:rPr lang="en-US" dirty="0" smtClean="0">
                <a:latin typeface="+mj-lt"/>
              </a:rPr>
              <a:t>Dancers</a:t>
            </a:r>
            <a:r>
              <a:rPr lang="en-US" dirty="0">
                <a:latin typeface="+mj-lt"/>
              </a:rPr>
              <a:t>”</a:t>
            </a:r>
          </a:p>
        </p:txBody>
      </p:sp>
      <p:pic>
        <p:nvPicPr>
          <p:cNvPr id="4" name="Picture 3" descr="Fondo abstracto de cubos multicolores">
            <a:extLst>
              <a:ext uri="{FF2B5EF4-FFF2-40B4-BE49-F238E27FC236}">
                <a16:creationId xmlns:a16="http://schemas.microsoft.com/office/drawing/2014/main" xmlns="" id="{FD34576E-0D23-7BFA-10D0-AE23216D7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33" r="20635" b="-1"/>
          <a:stretch/>
        </p:blipFill>
        <p:spPr>
          <a:xfrm>
            <a:off x="579671" y="628227"/>
            <a:ext cx="4805707" cy="5582502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D1DEB8A1-0BB8-48FD-8739-36D42B5F2E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745620" y="0"/>
            <a:ext cx="1446380" cy="2080204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0" name="Graphic 78">
            <a:extLst>
              <a:ext uri="{FF2B5EF4-FFF2-40B4-BE49-F238E27FC236}">
                <a16:creationId xmlns:a16="http://schemas.microsoft.com/office/drawing/2014/main" xmlns="" id="{06B4C967-D337-479B-87CA-7587B7FCF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96000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52" name="Graphic 78">
              <a:extLst>
                <a:ext uri="{FF2B5EF4-FFF2-40B4-BE49-F238E27FC236}">
                  <a16:creationId xmlns:a16="http://schemas.microsoft.com/office/drawing/2014/main" xmlns="" id="{6EF1A9DB-7052-4254-8534-9AAED6F6B6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aphic 78">
              <a:extLst>
                <a:ext uri="{FF2B5EF4-FFF2-40B4-BE49-F238E27FC236}">
                  <a16:creationId xmlns:a16="http://schemas.microsoft.com/office/drawing/2014/main" xmlns="" id="{55D44775-F9E3-4142-8CDB-277AEF2F38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62" name="Graphic 78">
                <a:extLst>
                  <a:ext uri="{FF2B5EF4-FFF2-40B4-BE49-F238E27FC236}">
                    <a16:creationId xmlns:a16="http://schemas.microsoft.com/office/drawing/2014/main" xmlns="" id="{93BB9C83-6DC3-450C-BFAD-0CB5EAD294F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Graphic 78">
                <a:extLst>
                  <a:ext uri="{FF2B5EF4-FFF2-40B4-BE49-F238E27FC236}">
                    <a16:creationId xmlns:a16="http://schemas.microsoft.com/office/drawing/2014/main" xmlns="" id="{4E01AF91-A65B-4AE1-96C9-4168BD8F90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Graphic 78">
                <a:extLst>
                  <a:ext uri="{FF2B5EF4-FFF2-40B4-BE49-F238E27FC236}">
                    <a16:creationId xmlns:a16="http://schemas.microsoft.com/office/drawing/2014/main" xmlns="" id="{0AD45C08-DFB9-441F-A901-BCB9B03058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Graphic 78">
                <a:extLst>
                  <a:ext uri="{FF2B5EF4-FFF2-40B4-BE49-F238E27FC236}">
                    <a16:creationId xmlns:a16="http://schemas.microsoft.com/office/drawing/2014/main" xmlns="" id="{E05BEC0E-4EE4-42C4-BF0B-15F9AC51815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8E888BFA-FA2E-44AF-9D7B-16D609CD43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767846"/>
            <a:ext cx="3838150" cy="1105920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67CE019E-45F4-43D5-9AB7-9B668C6E6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198068" y="5251713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EC480AF2-3BB1-4050-B21E-AB449FE507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B3E90887-79C9-41C0-B858-2F1BBDB0D7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98C19F66-7FD5-40E7-9815-B07EFECA60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7" name="Graphic 12">
              <a:extLst>
                <a:ext uri="{FF2B5EF4-FFF2-40B4-BE49-F238E27FC236}">
                  <a16:creationId xmlns:a16="http://schemas.microsoft.com/office/drawing/2014/main" xmlns="" id="{D5C72724-3286-4EB9-9914-3494FBE166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15">
              <a:extLst>
                <a:ext uri="{FF2B5EF4-FFF2-40B4-BE49-F238E27FC236}">
                  <a16:creationId xmlns:a16="http://schemas.microsoft.com/office/drawing/2014/main" xmlns="" id="{932523A8-D1B0-4E30-B39D-0D5333498E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15">
              <a:extLst>
                <a:ext uri="{FF2B5EF4-FFF2-40B4-BE49-F238E27FC236}">
                  <a16:creationId xmlns:a16="http://schemas.microsoft.com/office/drawing/2014/main" xmlns="" id="{2FA0DBAA-ACBC-42C4-88B2-1EBB6EC007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51AE6197-E637-4088-81E6-76DCE41A5C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8" y="6299138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77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Freeform: Shape 168">
            <a:extLst>
              <a:ext uri="{FF2B5EF4-FFF2-40B4-BE49-F238E27FC236}">
                <a16:creationId xmlns:a16="http://schemas.microsoft.com/office/drawing/2014/main" xmlns="" id="{435959F4-53DA-47FF-BC24-1E5B75C69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14" name="Group 170">
            <a:extLst>
              <a:ext uri="{FF2B5EF4-FFF2-40B4-BE49-F238E27FC236}">
                <a16:creationId xmlns:a16="http://schemas.microsoft.com/office/drawing/2014/main" xmlns="" id="{A7CF83E8-F6F0-41E3-B580-7412A04DD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5" name="Freeform: Shape 171">
              <a:extLst>
                <a:ext uri="{FF2B5EF4-FFF2-40B4-BE49-F238E27FC236}">
                  <a16:creationId xmlns:a16="http://schemas.microsoft.com/office/drawing/2014/main" xmlns="" id="{1A0B6DBB-705D-48D0-842C-F9DFA7684D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16" name="Freeform: Shape 172">
              <a:extLst>
                <a:ext uri="{FF2B5EF4-FFF2-40B4-BE49-F238E27FC236}">
                  <a16:creationId xmlns:a16="http://schemas.microsoft.com/office/drawing/2014/main" xmlns="" id="{C194A764-16E1-4D0D-9357-76F80E6086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17" name="Freeform: Shape 173">
              <a:extLst>
                <a:ext uri="{FF2B5EF4-FFF2-40B4-BE49-F238E27FC236}">
                  <a16:creationId xmlns:a16="http://schemas.microsoft.com/office/drawing/2014/main" xmlns="" id="{115B7F3F-A40D-4F24-8536-E2420B4332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18" name="Graphic 12">
              <a:extLst>
                <a:ext uri="{FF2B5EF4-FFF2-40B4-BE49-F238E27FC236}">
                  <a16:creationId xmlns:a16="http://schemas.microsoft.com/office/drawing/2014/main" xmlns="" id="{CEF42844-A829-4ED2-A360-63BB2A7C45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Graphic 15">
              <a:extLst>
                <a:ext uri="{FF2B5EF4-FFF2-40B4-BE49-F238E27FC236}">
                  <a16:creationId xmlns:a16="http://schemas.microsoft.com/office/drawing/2014/main" xmlns="" id="{57B23B52-A1C3-44EF-BC11-9094A0DA11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Graphic 15">
              <a:extLst>
                <a:ext uri="{FF2B5EF4-FFF2-40B4-BE49-F238E27FC236}">
                  <a16:creationId xmlns:a16="http://schemas.microsoft.com/office/drawing/2014/main" xmlns="" id="{064E08E5-DA92-4CF2-A0BF-E341800227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177">
              <a:extLst>
                <a:ext uri="{FF2B5EF4-FFF2-40B4-BE49-F238E27FC236}">
                  <a16:creationId xmlns:a16="http://schemas.microsoft.com/office/drawing/2014/main" xmlns="" id="{7A222560-E657-4CAE-B667-7BE9E224B2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2" name="Freeform: Shape 179">
            <a:extLst>
              <a:ext uri="{FF2B5EF4-FFF2-40B4-BE49-F238E27FC236}">
                <a16:creationId xmlns:a16="http://schemas.microsoft.com/office/drawing/2014/main" xmlns="" id="{59226104-0061-4319-8237-9C001BF85D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3" name="Graphic 78">
            <a:extLst>
              <a:ext uri="{FF2B5EF4-FFF2-40B4-BE49-F238E27FC236}">
                <a16:creationId xmlns:a16="http://schemas.microsoft.com/office/drawing/2014/main" xmlns="" id="{51B01909-73B8-4486-A749-C643B1D7E3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24" name="Graphic 78">
              <a:extLst>
                <a:ext uri="{FF2B5EF4-FFF2-40B4-BE49-F238E27FC236}">
                  <a16:creationId xmlns:a16="http://schemas.microsoft.com/office/drawing/2014/main" xmlns="" id="{5E279D86-4533-45F1-B0AA-D237399A5E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4" name="Graphic 78">
              <a:extLst>
                <a:ext uri="{FF2B5EF4-FFF2-40B4-BE49-F238E27FC236}">
                  <a16:creationId xmlns:a16="http://schemas.microsoft.com/office/drawing/2014/main" xmlns="" id="{764FD722-CB31-4326-ADD8-CBA52FD1F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25" name="Graphic 78">
                <a:extLst>
                  <a:ext uri="{FF2B5EF4-FFF2-40B4-BE49-F238E27FC236}">
                    <a16:creationId xmlns:a16="http://schemas.microsoft.com/office/drawing/2014/main" xmlns="" id="{24E4BCEC-8B0A-444E-8509-1B3BB0449E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Graphic 78">
                <a:extLst>
                  <a:ext uri="{FF2B5EF4-FFF2-40B4-BE49-F238E27FC236}">
                    <a16:creationId xmlns:a16="http://schemas.microsoft.com/office/drawing/2014/main" xmlns="" id="{9DB36622-1DC7-4B17-8984-588BA8999F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Graphic 78">
                <a:extLst>
                  <a:ext uri="{FF2B5EF4-FFF2-40B4-BE49-F238E27FC236}">
                    <a16:creationId xmlns:a16="http://schemas.microsoft.com/office/drawing/2014/main" xmlns="" id="{51B97AF0-1974-42B9-B5FC-A332C52E82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Graphic 78">
                <a:extLst>
                  <a:ext uri="{FF2B5EF4-FFF2-40B4-BE49-F238E27FC236}">
                    <a16:creationId xmlns:a16="http://schemas.microsoft.com/office/drawing/2014/main" xmlns="" id="{95A298AD-BE5D-4BE1-8CDF-DBFB42D63F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229" name="Rectangle 189">
            <a:extLst>
              <a:ext uri="{FF2B5EF4-FFF2-40B4-BE49-F238E27FC236}">
                <a16:creationId xmlns:a16="http://schemas.microsoft.com/office/drawing/2014/main" xmlns="" id="{E20BB609-EF92-42DB-836C-0699A590B5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A5E877-E8BA-4BCB-8237-28C4A4D55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353" y="933871"/>
            <a:ext cx="8991448" cy="284029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/>
              <a:t>Vincular</a:t>
            </a:r>
            <a:r>
              <a:rPr lang="en-US" sz="2800" b="1" dirty="0"/>
              <a:t> </a:t>
            </a:r>
            <a:r>
              <a:rPr lang="en-US" sz="2800" b="1" dirty="0" err="1"/>
              <a:t>los</a:t>
            </a:r>
            <a:r>
              <a:rPr lang="en-US" sz="2800" b="1" dirty="0"/>
              <a:t> </a:t>
            </a:r>
            <a:r>
              <a:rPr lang="en-US" sz="2800" b="1" dirty="0" err="1"/>
              <a:t>objetivos</a:t>
            </a:r>
            <a:r>
              <a:rPr lang="en-US" sz="2800" b="1" dirty="0"/>
              <a:t> con las </a:t>
            </a:r>
            <a:r>
              <a:rPr lang="en-US" sz="2800" b="1" dirty="0" err="1"/>
              <a:t>necesidades</a:t>
            </a:r>
            <a:r>
              <a:rPr lang="en-US" sz="2800" b="1" dirty="0"/>
              <a:t>  y </a:t>
            </a:r>
            <a:r>
              <a:rPr lang="en-US" sz="2800" b="1" dirty="0" err="1"/>
              <a:t>retos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err="1"/>
              <a:t>Describir</a:t>
            </a:r>
            <a:r>
              <a:rPr lang="en-US" sz="2800" b="1" dirty="0"/>
              <a:t> </a:t>
            </a:r>
            <a:r>
              <a:rPr lang="en-US" sz="2800" b="1" dirty="0" err="1"/>
              <a:t>el</a:t>
            </a:r>
            <a:r>
              <a:rPr lang="en-US" sz="2800" b="1" dirty="0"/>
              <a:t> </a:t>
            </a:r>
            <a:r>
              <a:rPr lang="en-US" sz="2800" b="1" dirty="0" err="1"/>
              <a:t>objetivo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err="1"/>
              <a:t>Evaluar</a:t>
            </a:r>
            <a:r>
              <a:rPr lang="en-US" sz="2800" b="1" dirty="0"/>
              <a:t> </a:t>
            </a:r>
            <a:r>
              <a:rPr lang="en-US" sz="2800" b="1" dirty="0" err="1"/>
              <a:t>si</a:t>
            </a:r>
            <a:r>
              <a:rPr lang="en-US" sz="2800" b="1" dirty="0"/>
              <a:t> </a:t>
            </a:r>
            <a:r>
              <a:rPr lang="en-US" sz="2800" b="1" dirty="0" err="1"/>
              <a:t>el</a:t>
            </a:r>
            <a:r>
              <a:rPr lang="en-US" sz="2800" b="1" dirty="0"/>
              <a:t> </a:t>
            </a:r>
            <a:r>
              <a:rPr lang="en-US" sz="2800" b="1" dirty="0" err="1"/>
              <a:t>objetivo</a:t>
            </a:r>
            <a:r>
              <a:rPr lang="en-US" sz="2800" b="1" dirty="0"/>
              <a:t> se ha </a:t>
            </a:r>
            <a:r>
              <a:rPr lang="en-US" sz="2800" b="1" dirty="0" err="1"/>
              <a:t>alcanzado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err="1"/>
              <a:t>Impacto</a:t>
            </a:r>
            <a:r>
              <a:rPr lang="en-US" sz="2800" b="1" dirty="0"/>
              <a:t> en </a:t>
            </a:r>
            <a:r>
              <a:rPr lang="en-US" sz="2800" b="1" dirty="0" err="1"/>
              <a:t>alumnos</a:t>
            </a:r>
            <a:r>
              <a:rPr lang="en-US" sz="2800" b="1" dirty="0"/>
              <a:t> y </a:t>
            </a:r>
            <a:r>
              <a:rPr lang="en-US" sz="2800" b="1" dirty="0" err="1"/>
              <a:t>profesores</a:t>
            </a:r>
            <a:endParaRPr lang="en-US" sz="2800" b="1" dirty="0"/>
          </a:p>
        </p:txBody>
      </p:sp>
      <p:grpSp>
        <p:nvGrpSpPr>
          <p:cNvPr id="230" name="Graphic 78">
            <a:extLst>
              <a:ext uri="{FF2B5EF4-FFF2-40B4-BE49-F238E27FC236}">
                <a16:creationId xmlns:a16="http://schemas.microsoft.com/office/drawing/2014/main" xmlns="" id="{674FBD09-398F-4886-8D52-3CCAB16ED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657951" y="971370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93" name="Graphic 78">
              <a:extLst>
                <a:ext uri="{FF2B5EF4-FFF2-40B4-BE49-F238E27FC236}">
                  <a16:creationId xmlns:a16="http://schemas.microsoft.com/office/drawing/2014/main" xmlns="" id="{794E9BAB-B9ED-4E72-B558-1E4B87537E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1" name="Graphic 78">
              <a:extLst>
                <a:ext uri="{FF2B5EF4-FFF2-40B4-BE49-F238E27FC236}">
                  <a16:creationId xmlns:a16="http://schemas.microsoft.com/office/drawing/2014/main" xmlns="" id="{809A1029-A1BA-4EF8-959B-2AF852A34D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32" name="Graphic 78">
                <a:extLst>
                  <a:ext uri="{FF2B5EF4-FFF2-40B4-BE49-F238E27FC236}">
                    <a16:creationId xmlns:a16="http://schemas.microsoft.com/office/drawing/2014/main" xmlns="" id="{1618CAAA-B087-4302-8144-EFDD1D9FDB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Graphic 78">
                <a:extLst>
                  <a:ext uri="{FF2B5EF4-FFF2-40B4-BE49-F238E27FC236}">
                    <a16:creationId xmlns:a16="http://schemas.microsoft.com/office/drawing/2014/main" xmlns="" id="{D71D93E1-AEA4-4F92-BA99-24786C8A11B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Graphic 78">
                <a:extLst>
                  <a:ext uri="{FF2B5EF4-FFF2-40B4-BE49-F238E27FC236}">
                    <a16:creationId xmlns:a16="http://schemas.microsoft.com/office/drawing/2014/main" xmlns="" id="{CE7112A6-6EAE-4620-B089-30D687AA0A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Graphic 78">
                <a:extLst>
                  <a:ext uri="{FF2B5EF4-FFF2-40B4-BE49-F238E27FC236}">
                    <a16:creationId xmlns:a16="http://schemas.microsoft.com/office/drawing/2014/main" xmlns="" id="{6F45DEA9-D350-4D7C-B408-D0250EE30C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xmlns="" id="{80365272-C050-4B3B-90FD-EE20E53AB8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6401" r="-1" b="17256"/>
          <a:stretch/>
        </p:blipFill>
        <p:spPr>
          <a:xfrm>
            <a:off x="806511" y="3774161"/>
            <a:ext cx="9370854" cy="28597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5" name="Freeform: Shape 199">
            <a:extLst>
              <a:ext uri="{FF2B5EF4-FFF2-40B4-BE49-F238E27FC236}">
                <a16:creationId xmlns:a16="http://schemas.microsoft.com/office/drawing/2014/main" xmlns="" id="{11E84B46-9597-410B-A51F-E2E0F2FAFB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66006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36" name="Group 201">
            <a:extLst>
              <a:ext uri="{FF2B5EF4-FFF2-40B4-BE49-F238E27FC236}">
                <a16:creationId xmlns:a16="http://schemas.microsoft.com/office/drawing/2014/main" xmlns="" id="{3D4FD378-E29E-4996-A8B0-11E2368A6E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V="1">
            <a:off x="10732601" y="535113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xmlns="" id="{7BA59DF4-225D-4521-9655-5F0DF52E48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7" name="Freeform: Shape 203">
              <a:extLst>
                <a:ext uri="{FF2B5EF4-FFF2-40B4-BE49-F238E27FC236}">
                  <a16:creationId xmlns:a16="http://schemas.microsoft.com/office/drawing/2014/main" xmlns="" id="{C5295146-5EA5-417D-AAEE-F59000BC6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8" name="Freeform: Shape 204">
              <a:extLst>
                <a:ext uri="{FF2B5EF4-FFF2-40B4-BE49-F238E27FC236}">
                  <a16:creationId xmlns:a16="http://schemas.microsoft.com/office/drawing/2014/main" xmlns="" id="{3768FE2E-63BB-4E2F-8744-A188E6C611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9" name="Graphic 12">
              <a:extLst>
                <a:ext uri="{FF2B5EF4-FFF2-40B4-BE49-F238E27FC236}">
                  <a16:creationId xmlns:a16="http://schemas.microsoft.com/office/drawing/2014/main" xmlns="" id="{4641D6CE-B3E9-440C-BAAE-6F6968AAAD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Graphic 15">
              <a:extLst>
                <a:ext uri="{FF2B5EF4-FFF2-40B4-BE49-F238E27FC236}">
                  <a16:creationId xmlns:a16="http://schemas.microsoft.com/office/drawing/2014/main" xmlns="" id="{8D02F1DC-8FDC-4424-8750-42EE6CB9FB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Graphic 15">
              <a:extLst>
                <a:ext uri="{FF2B5EF4-FFF2-40B4-BE49-F238E27FC236}">
                  <a16:creationId xmlns:a16="http://schemas.microsoft.com/office/drawing/2014/main" xmlns="" id="{2BB6A551-D864-43F8-B270-809C68AE31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08">
              <a:extLst>
                <a:ext uri="{FF2B5EF4-FFF2-40B4-BE49-F238E27FC236}">
                  <a16:creationId xmlns:a16="http://schemas.microsoft.com/office/drawing/2014/main" xmlns="" id="{B57277C8-A482-4AA3-AFA6-7F211CE35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38585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141454-9578-4108-B2C3-781C9958B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5325354"/>
            <a:ext cx="10392192" cy="23566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Pasos a </a:t>
            </a:r>
            <a:r>
              <a:rPr lang="en-US" sz="4000" dirty="0" err="1"/>
              <a:t>seguir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2700" i="0" dirty="0">
                <a:latin typeface="+mn-lt"/>
              </a:rPr>
              <a:t>Registrar el centro para disponer de </a:t>
            </a:r>
            <a:r>
              <a:rPr lang="en-US" sz="2700" i="0" dirty="0" err="1">
                <a:latin typeface="+mn-lt"/>
              </a:rPr>
              <a:t>una</a:t>
            </a:r>
            <a:r>
              <a:rPr lang="en-US" sz="2700" i="0" dirty="0">
                <a:latin typeface="+mn-lt"/>
              </a:rPr>
              <a:t> </a:t>
            </a:r>
            <a:r>
              <a:rPr lang="en-US" sz="2700" i="0" dirty="0" err="1">
                <a:latin typeface="+mn-lt"/>
              </a:rPr>
              <a:t>cuenta</a:t>
            </a:r>
            <a:r>
              <a:rPr lang="en-US" sz="2700" i="0" dirty="0">
                <a:latin typeface="+mn-lt"/>
              </a:rPr>
              <a:t> EU Login </a:t>
            </a:r>
            <a:r>
              <a:rPr lang="en-US" sz="2700" i="0" dirty="0">
                <a:latin typeface="+mn-lt"/>
                <a:hlinkClick r:id="rId2"/>
              </a:rPr>
              <a:t>https://webgate.ec.europa.eu/cas/eim/external/register.cgi</a:t>
            </a:r>
            <a:r>
              <a:rPr lang="en-US" sz="2700" i="0" dirty="0">
                <a:latin typeface="+mn-lt"/>
              </a:rPr>
              <a:t/>
            </a:r>
            <a:br>
              <a:rPr lang="en-US" sz="2700" i="0" dirty="0">
                <a:latin typeface="+mn-lt"/>
              </a:rPr>
            </a:br>
            <a:r>
              <a:rPr lang="en-US" sz="2700" i="0" dirty="0">
                <a:latin typeface="+mn-lt"/>
              </a:rPr>
              <a:t/>
            </a:r>
            <a:br>
              <a:rPr lang="en-US" sz="2700" i="0" dirty="0">
                <a:latin typeface="+mn-lt"/>
              </a:rPr>
            </a:br>
            <a:r>
              <a:rPr lang="en-US" sz="2700" i="0" dirty="0" err="1">
                <a:latin typeface="+mn-lt"/>
              </a:rPr>
              <a:t>Crear</a:t>
            </a:r>
            <a:r>
              <a:rPr lang="en-US" sz="2700" i="0" dirty="0">
                <a:latin typeface="+mn-lt"/>
              </a:rPr>
              <a:t> OID, </a:t>
            </a:r>
            <a:r>
              <a:rPr lang="en-US" sz="2700" i="0" dirty="0" err="1">
                <a:latin typeface="+mn-lt"/>
              </a:rPr>
              <a:t>recomendable</a:t>
            </a:r>
            <a:r>
              <a:rPr lang="en-US" sz="2700" i="0" dirty="0">
                <a:latin typeface="+mn-lt"/>
              </a:rPr>
              <a:t> que </a:t>
            </a:r>
            <a:r>
              <a:rPr lang="en-US" sz="2700" i="0" dirty="0" err="1">
                <a:latin typeface="+mn-lt"/>
              </a:rPr>
              <a:t>alguien</a:t>
            </a:r>
            <a:r>
              <a:rPr lang="en-US" sz="2700" i="0" dirty="0">
                <a:latin typeface="+mn-lt"/>
              </a:rPr>
              <a:t> del </a:t>
            </a:r>
            <a:r>
              <a:rPr lang="en-US" sz="2700" i="0" dirty="0" err="1">
                <a:latin typeface="+mn-lt"/>
              </a:rPr>
              <a:t>equipo</a:t>
            </a:r>
            <a:r>
              <a:rPr lang="en-US" sz="2700" i="0" dirty="0">
                <a:latin typeface="+mn-lt"/>
              </a:rPr>
              <a:t> </a:t>
            </a:r>
            <a:r>
              <a:rPr lang="en-US" sz="2700" i="0" dirty="0" err="1">
                <a:latin typeface="+mn-lt"/>
              </a:rPr>
              <a:t>directivo</a:t>
            </a:r>
            <a:r>
              <a:rPr lang="en-US" sz="2700" i="0" dirty="0">
                <a:latin typeface="+mn-lt"/>
              </a:rPr>
              <a:t> </a:t>
            </a:r>
            <a:r>
              <a:rPr lang="en-US" sz="2700" i="0" dirty="0" err="1">
                <a:latin typeface="+mn-lt"/>
              </a:rPr>
              <a:t>forme</a:t>
            </a:r>
            <a:r>
              <a:rPr lang="en-US" sz="2700" i="0" dirty="0">
                <a:latin typeface="+mn-lt"/>
              </a:rPr>
              <a:t> parte del Proyecto para </a:t>
            </a:r>
            <a:r>
              <a:rPr lang="en-US" sz="2700" i="0" dirty="0" err="1">
                <a:latin typeface="+mn-lt"/>
              </a:rPr>
              <a:t>tener</a:t>
            </a:r>
            <a:r>
              <a:rPr lang="en-US" sz="2700" i="0" dirty="0">
                <a:latin typeface="+mn-lt"/>
              </a:rPr>
              <a:t> mayor </a:t>
            </a:r>
            <a:r>
              <a:rPr lang="en-US" sz="2700" i="0" dirty="0" err="1">
                <a:latin typeface="+mn-lt"/>
              </a:rPr>
              <a:t>accesibilidad</a:t>
            </a:r>
            <a:r>
              <a:rPr lang="en-US" sz="2700" i="0" dirty="0">
                <a:latin typeface="+mn-lt"/>
              </a:rPr>
              <a:t> a </a:t>
            </a:r>
            <a:r>
              <a:rPr lang="en-US" sz="2700" i="0" dirty="0" err="1">
                <a:latin typeface="+mn-lt"/>
              </a:rPr>
              <a:t>todos</a:t>
            </a:r>
            <a:r>
              <a:rPr lang="en-US" sz="2700" i="0" dirty="0">
                <a:latin typeface="+mn-lt"/>
              </a:rPr>
              <a:t> </a:t>
            </a:r>
            <a:r>
              <a:rPr lang="en-US" sz="2700" i="0" dirty="0" err="1">
                <a:latin typeface="+mn-lt"/>
              </a:rPr>
              <a:t>los</a:t>
            </a:r>
            <a:r>
              <a:rPr lang="en-US" sz="2700" i="0" dirty="0">
                <a:latin typeface="+mn-lt"/>
              </a:rPr>
              <a:t> </a:t>
            </a:r>
            <a:r>
              <a:rPr lang="en-US" sz="2700" i="0" dirty="0" err="1">
                <a:latin typeface="+mn-lt"/>
              </a:rPr>
              <a:t>datos</a:t>
            </a:r>
            <a:r>
              <a:rPr lang="en-US" sz="2700" i="0" dirty="0">
                <a:latin typeface="+mn-lt"/>
              </a:rPr>
              <a:t> del centro que </a:t>
            </a:r>
            <a:r>
              <a:rPr lang="en-US" sz="2700" i="0" dirty="0" err="1">
                <a:latin typeface="+mn-lt"/>
              </a:rPr>
              <a:t>nos</a:t>
            </a:r>
            <a:r>
              <a:rPr lang="en-US" sz="2700" i="0" dirty="0">
                <a:latin typeface="+mn-lt"/>
              </a:rPr>
              <a:t> van a </a:t>
            </a:r>
            <a:r>
              <a:rPr lang="en-US" sz="2700" i="0" dirty="0" err="1">
                <a:latin typeface="+mn-lt"/>
              </a:rPr>
              <a:t>solicitar</a:t>
            </a:r>
            <a:r>
              <a:rPr lang="en-US" sz="2700" i="0" dirty="0">
                <a:latin typeface="+mn-lt"/>
              </a:rPr>
              <a:t/>
            </a:r>
            <a:br>
              <a:rPr lang="en-US" sz="2700" i="0" dirty="0">
                <a:latin typeface="+mn-lt"/>
              </a:rPr>
            </a:br>
            <a:r>
              <a:rPr lang="en-US" sz="2700" i="0" dirty="0">
                <a:latin typeface="+mn-lt"/>
                <a:hlinkClick r:id="rId3"/>
              </a:rPr>
              <a:t>https://webgate.ec.europa.eu/erasmus-esc/index</a:t>
            </a:r>
            <a:r>
              <a:rPr lang="en-US" sz="2700" i="0" dirty="0">
                <a:latin typeface="+mn-lt"/>
              </a:rPr>
              <a:t/>
            </a:r>
            <a:br>
              <a:rPr lang="en-US" sz="2700" i="0" dirty="0">
                <a:latin typeface="+mn-lt"/>
              </a:rPr>
            </a:br>
            <a:r>
              <a:rPr lang="en-US" sz="2700" i="0" dirty="0">
                <a:latin typeface="+mn-lt"/>
              </a:rPr>
              <a:t/>
            </a:r>
            <a:br>
              <a:rPr lang="en-US" sz="2700" i="0" dirty="0">
                <a:latin typeface="+mn-lt"/>
              </a:rPr>
            </a:br>
            <a:r>
              <a:rPr lang="en-US" sz="2700" i="0" dirty="0">
                <a:latin typeface="+mn-lt"/>
              </a:rPr>
              <a:t>Acceder al enlace del </a:t>
            </a:r>
            <a:r>
              <a:rPr lang="en-US" sz="2700" i="0" dirty="0" err="1">
                <a:latin typeface="+mn-lt"/>
              </a:rPr>
              <a:t>formulario</a:t>
            </a:r>
            <a:r>
              <a:rPr lang="en-US" sz="2700" i="0" dirty="0">
                <a:latin typeface="+mn-lt"/>
              </a:rPr>
              <a:t> y </a:t>
            </a:r>
            <a:r>
              <a:rPr lang="en-US" sz="2700" i="0" dirty="0" err="1">
                <a:latin typeface="+mn-lt"/>
              </a:rPr>
              <a:t>revisarlo</a:t>
            </a:r>
            <a:r>
              <a:rPr lang="en-US" sz="2700" i="0" dirty="0">
                <a:latin typeface="+mn-lt"/>
              </a:rPr>
              <a:t> con el </a:t>
            </a:r>
            <a:r>
              <a:rPr lang="en-US" sz="2700" i="0" dirty="0" err="1">
                <a:latin typeface="+mn-lt"/>
              </a:rPr>
              <a:t>experto</a:t>
            </a:r>
            <a:r>
              <a:rPr lang="en-US" sz="2700" i="0" dirty="0">
                <a:latin typeface="+mn-lt"/>
              </a:rPr>
              <a:t> en Erasmus</a:t>
            </a:r>
            <a:br>
              <a:rPr lang="en-US" sz="2700" i="0" dirty="0">
                <a:latin typeface="+mn-lt"/>
              </a:rPr>
            </a:br>
            <a:r>
              <a:rPr lang="en-US" sz="2700" i="0" dirty="0">
                <a:latin typeface="+mn-lt"/>
              </a:rPr>
              <a:t>https://webgate.ec.europa.eu/erasmus-esc/home/</a:t>
            </a:r>
            <a:br>
              <a:rPr lang="en-US" sz="2700" i="0" dirty="0">
                <a:latin typeface="+mn-lt"/>
              </a:rPr>
            </a:br>
            <a:r>
              <a:rPr lang="en-US" sz="2700" i="0" dirty="0">
                <a:latin typeface="+mn-lt"/>
                <a:hlinkClick r:id="rId4"/>
              </a:rPr>
              <a:t>http://www.sepie.es/convocatoria/index.html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xmlns="" id="{99AD77C4-05EF-4A31-9B5C-ACAF099BEB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0392192" y="354330"/>
            <a:ext cx="1434048" cy="137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7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039D2E-7FF3-4DF5-866F-77D42101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1" y="2698582"/>
            <a:ext cx="9579483" cy="2313641"/>
          </a:xfrm>
        </p:spPr>
        <p:txBody>
          <a:bodyPr>
            <a:noAutofit/>
          </a:bodyPr>
          <a:lstStyle/>
          <a:p>
            <a:pPr algn="ctr"/>
            <a:r>
              <a:rPr lang="en-US" sz="2400" i="0" dirty="0">
                <a:latin typeface="+mn-lt"/>
              </a:rPr>
              <a:t>Acceder al </a:t>
            </a:r>
            <a:r>
              <a:rPr lang="en-US" sz="2400" i="0" dirty="0" err="1">
                <a:latin typeface="+mn-lt"/>
              </a:rPr>
              <a:t>formulario</a:t>
            </a:r>
            <a:r>
              <a:rPr lang="en-US" sz="2400" i="0" dirty="0">
                <a:latin typeface="+mn-lt"/>
              </a:rPr>
              <a:t> </a:t>
            </a:r>
            <a:r>
              <a:rPr lang="en-US" sz="2400" i="0" dirty="0" err="1">
                <a:latin typeface="+mn-lt"/>
              </a:rPr>
              <a:t>comentado</a:t>
            </a:r>
            <a:r>
              <a:rPr lang="en-US" sz="2400" i="0" dirty="0">
                <a:latin typeface="+mn-lt"/>
              </a:rPr>
              <a:t> del SEPIE</a:t>
            </a:r>
            <a:br>
              <a:rPr lang="en-US" sz="2400" i="0" dirty="0">
                <a:latin typeface="+mn-lt"/>
              </a:rPr>
            </a:br>
            <a:r>
              <a:rPr lang="en-US" sz="2400" i="0" dirty="0">
                <a:latin typeface="+mn-lt"/>
              </a:rPr>
              <a:t>http://sepie.es/doc/convocatoria/2021/FP/formulario_comentado_ka122.pdf</a:t>
            </a:r>
            <a:br>
              <a:rPr lang="en-US" sz="2400" i="0" dirty="0">
                <a:latin typeface="+mn-lt"/>
              </a:rPr>
            </a:br>
            <a:r>
              <a:rPr lang="en-US" sz="2400" i="0" dirty="0">
                <a:latin typeface="+mn-lt"/>
              </a:rPr>
              <a:t/>
            </a:r>
            <a:br>
              <a:rPr lang="en-US" sz="2400" i="0" dirty="0">
                <a:latin typeface="+mn-lt"/>
              </a:rPr>
            </a:br>
            <a:r>
              <a:rPr lang="en-US" sz="2400" i="0" dirty="0" err="1">
                <a:latin typeface="+mn-lt"/>
              </a:rPr>
              <a:t>Asistir</a:t>
            </a:r>
            <a:r>
              <a:rPr lang="en-US" sz="2400" i="0" dirty="0">
                <a:latin typeface="+mn-lt"/>
              </a:rPr>
              <a:t> a las </a:t>
            </a:r>
            <a:r>
              <a:rPr lang="en-US" sz="2400" i="0" dirty="0" err="1">
                <a:latin typeface="+mn-lt"/>
              </a:rPr>
              <a:t>charlas</a:t>
            </a:r>
            <a:r>
              <a:rPr lang="en-US" sz="2400" i="0" dirty="0">
                <a:latin typeface="+mn-lt"/>
              </a:rPr>
              <a:t> y </a:t>
            </a:r>
            <a:r>
              <a:rPr lang="en-US" sz="2400" i="0" dirty="0" err="1">
                <a:latin typeface="+mn-lt"/>
              </a:rPr>
              <a:t>seminarios</a:t>
            </a:r>
            <a:r>
              <a:rPr lang="en-US" sz="2400" i="0" dirty="0">
                <a:latin typeface="+mn-lt"/>
              </a:rPr>
              <a:t> del SEPIE</a:t>
            </a:r>
            <a:br>
              <a:rPr lang="en-US" sz="2400" i="0" dirty="0">
                <a:latin typeface="+mn-lt"/>
              </a:rPr>
            </a:br>
            <a:r>
              <a:rPr lang="en-US" sz="2400" i="0" dirty="0">
                <a:latin typeface="+mn-lt"/>
              </a:rPr>
              <a:t>http://sepie.es/doc/comunicacion/jornadas/2021/anuales/14_FP/3_movilidad_en_formacion_profesional_ka121_y_ka122.pdf</a:t>
            </a:r>
            <a:br>
              <a:rPr lang="en-US" sz="2400" i="0" dirty="0">
                <a:latin typeface="+mn-lt"/>
              </a:rPr>
            </a:br>
            <a:r>
              <a:rPr lang="en-US" sz="2400" i="0" dirty="0">
                <a:latin typeface="+mn-lt"/>
                <a:hlinkClick r:id="rId2"/>
              </a:rPr>
              <a:t>http://sepie.es/formacion-profesional/index.html</a:t>
            </a:r>
            <a:r>
              <a:rPr lang="en-US" sz="2400" i="0" dirty="0">
                <a:latin typeface="+mn-lt"/>
              </a:rPr>
              <a:t/>
            </a:r>
            <a:br>
              <a:rPr lang="en-US" sz="2400" i="0" dirty="0">
                <a:latin typeface="+mn-lt"/>
              </a:rPr>
            </a:br>
            <a:r>
              <a:rPr lang="en-US" sz="2400" i="0" dirty="0">
                <a:latin typeface="+mn-lt"/>
              </a:rPr>
              <a:t/>
            </a:r>
            <a:br>
              <a:rPr lang="en-US" sz="2400" i="0" dirty="0">
                <a:latin typeface="+mn-lt"/>
              </a:rPr>
            </a:br>
            <a:r>
              <a:rPr lang="en-US" sz="2400" i="0" dirty="0" err="1">
                <a:latin typeface="+mn-lt"/>
              </a:rPr>
              <a:t>Estar</a:t>
            </a:r>
            <a:r>
              <a:rPr lang="en-US" sz="2400" i="0" dirty="0">
                <a:latin typeface="+mn-lt"/>
              </a:rPr>
              <a:t> </a:t>
            </a:r>
            <a:r>
              <a:rPr lang="en-US" sz="2400" i="0" dirty="0" err="1">
                <a:latin typeface="+mn-lt"/>
              </a:rPr>
              <a:t>atentos</a:t>
            </a:r>
            <a:r>
              <a:rPr lang="en-US" sz="2400" i="0" dirty="0">
                <a:latin typeface="+mn-lt"/>
              </a:rPr>
              <a:t> a </a:t>
            </a:r>
            <a:r>
              <a:rPr lang="en-US" sz="2400" i="0" dirty="0" err="1">
                <a:latin typeface="+mn-lt"/>
              </a:rPr>
              <a:t>los</a:t>
            </a:r>
            <a:r>
              <a:rPr lang="en-US" sz="2400" i="0" dirty="0">
                <a:latin typeface="+mn-lt"/>
              </a:rPr>
              <a:t> </a:t>
            </a:r>
            <a:r>
              <a:rPr lang="en-US" sz="2400" i="0" dirty="0" err="1">
                <a:latin typeface="+mn-lt"/>
              </a:rPr>
              <a:t>plazos</a:t>
            </a:r>
            <a:r>
              <a:rPr lang="en-US" sz="2400" i="0" dirty="0">
                <a:latin typeface="+mn-lt"/>
              </a:rPr>
              <a:t> de </a:t>
            </a:r>
            <a:r>
              <a:rPr lang="en-US" sz="2400" i="0" dirty="0" err="1">
                <a:latin typeface="+mn-lt"/>
              </a:rPr>
              <a:t>presentación</a:t>
            </a:r>
            <a:r>
              <a:rPr lang="en-US" sz="2400" i="0" dirty="0">
                <a:latin typeface="+mn-lt"/>
              </a:rPr>
              <a:t> del </a:t>
            </a:r>
            <a:r>
              <a:rPr lang="en-US" sz="2400" i="0" dirty="0" err="1">
                <a:latin typeface="+mn-lt"/>
              </a:rPr>
              <a:t>formulario</a:t>
            </a:r>
            <a:endParaRPr lang="en-US" sz="2400" i="0" dirty="0">
              <a:latin typeface="+mn-lt"/>
            </a:endParaRP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xmlns="" id="{DE953E7F-C131-4C9D-916A-B4180B478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24613" y="5130749"/>
            <a:ext cx="1321308" cy="126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46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435959F4-53DA-47FF-BC24-1E5B75C69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A7CF83E8-F6F0-41E3-B580-7412A04DD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1A0B6DBB-705D-48D0-842C-F9DFA7684D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C194A764-16E1-4D0D-9357-76F80E6086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115B7F3F-A40D-4F24-8536-E2420B4332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9" name="Graphic 12">
              <a:extLst>
                <a:ext uri="{FF2B5EF4-FFF2-40B4-BE49-F238E27FC236}">
                  <a16:creationId xmlns:a16="http://schemas.microsoft.com/office/drawing/2014/main" xmlns="" id="{CEF42844-A829-4ED2-A360-63BB2A7C45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15">
              <a:extLst>
                <a:ext uri="{FF2B5EF4-FFF2-40B4-BE49-F238E27FC236}">
                  <a16:creationId xmlns:a16="http://schemas.microsoft.com/office/drawing/2014/main" xmlns="" id="{57B23B52-A1C3-44EF-BC11-9094A0DA11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15">
              <a:extLst>
                <a:ext uri="{FF2B5EF4-FFF2-40B4-BE49-F238E27FC236}">
                  <a16:creationId xmlns:a16="http://schemas.microsoft.com/office/drawing/2014/main" xmlns="" id="{064E08E5-DA92-4CF2-A0BF-E341800227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7A222560-E657-4CAE-B667-7BE9E224B2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4" name="Freeform: Shape 63">
            <a:extLst>
              <a:ext uri="{FF2B5EF4-FFF2-40B4-BE49-F238E27FC236}">
                <a16:creationId xmlns:a16="http://schemas.microsoft.com/office/drawing/2014/main" xmlns="" id="{59226104-0061-4319-8237-9C001BF85D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6" name="Graphic 78">
            <a:extLst>
              <a:ext uri="{FF2B5EF4-FFF2-40B4-BE49-F238E27FC236}">
                <a16:creationId xmlns:a16="http://schemas.microsoft.com/office/drawing/2014/main" xmlns="" id="{51B01909-73B8-4486-A749-C643B1D7E3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67" name="Graphic 78">
              <a:extLst>
                <a:ext uri="{FF2B5EF4-FFF2-40B4-BE49-F238E27FC236}">
                  <a16:creationId xmlns:a16="http://schemas.microsoft.com/office/drawing/2014/main" xmlns="" id="{5E279D86-4533-45F1-B0AA-D237399A5E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aphic 78">
              <a:extLst>
                <a:ext uri="{FF2B5EF4-FFF2-40B4-BE49-F238E27FC236}">
                  <a16:creationId xmlns:a16="http://schemas.microsoft.com/office/drawing/2014/main" xmlns="" id="{764FD722-CB31-4326-ADD8-CBA52FD1F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69" name="Graphic 78">
                <a:extLst>
                  <a:ext uri="{FF2B5EF4-FFF2-40B4-BE49-F238E27FC236}">
                    <a16:creationId xmlns:a16="http://schemas.microsoft.com/office/drawing/2014/main" xmlns="" id="{24E4BCEC-8B0A-444E-8509-1B3BB0449E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Graphic 78">
                <a:extLst>
                  <a:ext uri="{FF2B5EF4-FFF2-40B4-BE49-F238E27FC236}">
                    <a16:creationId xmlns:a16="http://schemas.microsoft.com/office/drawing/2014/main" xmlns="" id="{9DB36622-1DC7-4B17-8984-588BA8999F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Graphic 78">
                <a:extLst>
                  <a:ext uri="{FF2B5EF4-FFF2-40B4-BE49-F238E27FC236}">
                    <a16:creationId xmlns:a16="http://schemas.microsoft.com/office/drawing/2014/main" xmlns="" id="{51B97AF0-1974-42B9-B5FC-A332C52E82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Graphic 78">
                <a:extLst>
                  <a:ext uri="{FF2B5EF4-FFF2-40B4-BE49-F238E27FC236}">
                    <a16:creationId xmlns:a16="http://schemas.microsoft.com/office/drawing/2014/main" xmlns="" id="{95A298AD-BE5D-4BE1-8CDF-DBFB42D63F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xmlns="" id="{E20BB609-EF92-42DB-836C-0699A590B5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6" name="Graphic 78">
            <a:extLst>
              <a:ext uri="{FF2B5EF4-FFF2-40B4-BE49-F238E27FC236}">
                <a16:creationId xmlns:a16="http://schemas.microsoft.com/office/drawing/2014/main" xmlns="" id="{674FBD09-398F-4886-8D52-3CCAB16ED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657951" y="971370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7" name="Graphic 78">
              <a:extLst>
                <a:ext uri="{FF2B5EF4-FFF2-40B4-BE49-F238E27FC236}">
                  <a16:creationId xmlns:a16="http://schemas.microsoft.com/office/drawing/2014/main" xmlns="" id="{794E9BAB-B9ED-4E72-B558-1E4B87537E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aphic 78">
              <a:extLst>
                <a:ext uri="{FF2B5EF4-FFF2-40B4-BE49-F238E27FC236}">
                  <a16:creationId xmlns:a16="http://schemas.microsoft.com/office/drawing/2014/main" xmlns="" id="{809A1029-A1BA-4EF8-959B-2AF852A34D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79" name="Graphic 78">
                <a:extLst>
                  <a:ext uri="{FF2B5EF4-FFF2-40B4-BE49-F238E27FC236}">
                    <a16:creationId xmlns:a16="http://schemas.microsoft.com/office/drawing/2014/main" xmlns="" id="{1618CAAA-B087-4302-8144-EFDD1D9FDB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Graphic 78">
                <a:extLst>
                  <a:ext uri="{FF2B5EF4-FFF2-40B4-BE49-F238E27FC236}">
                    <a16:creationId xmlns:a16="http://schemas.microsoft.com/office/drawing/2014/main" xmlns="" id="{D71D93E1-AEA4-4F92-BA99-24786C8A11B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Graphic 78">
                <a:extLst>
                  <a:ext uri="{FF2B5EF4-FFF2-40B4-BE49-F238E27FC236}">
                    <a16:creationId xmlns:a16="http://schemas.microsoft.com/office/drawing/2014/main" xmlns="" id="{CE7112A6-6EAE-4620-B089-30D687AA0A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Graphic 78">
                <a:extLst>
                  <a:ext uri="{FF2B5EF4-FFF2-40B4-BE49-F238E27FC236}">
                    <a16:creationId xmlns:a16="http://schemas.microsoft.com/office/drawing/2014/main" xmlns="" id="{6F45DEA9-D350-4D7C-B408-D0250EE30C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A53C053B-010B-45B7-B301-B24F0B146D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2" y="5100515"/>
            <a:ext cx="5486401" cy="1757485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A74D158D-3F76-4E0D-B136-6D32F6A50F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75364" y="4799663"/>
            <a:ext cx="886141" cy="802496"/>
            <a:chOff x="10948005" y="3272152"/>
            <a:chExt cx="868640" cy="78664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C2078DAE-C9A1-4EAB-94BC-A39ACB6D05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3A4E0246-9409-4D5C-8F26-8FCD5266A1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1EADF9D8-0E79-4820-967E-130B9504FE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0" name="Graphic 12">
              <a:extLst>
                <a:ext uri="{FF2B5EF4-FFF2-40B4-BE49-F238E27FC236}">
                  <a16:creationId xmlns:a16="http://schemas.microsoft.com/office/drawing/2014/main" xmlns="" id="{3A8F6EE4-6636-4C3D-BE74-49B68C699A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Graphic 15">
              <a:extLst>
                <a:ext uri="{FF2B5EF4-FFF2-40B4-BE49-F238E27FC236}">
                  <a16:creationId xmlns:a16="http://schemas.microsoft.com/office/drawing/2014/main" xmlns="" id="{6EA5827C-50A1-4519-8EF8-3988DB4F04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Graphic 15">
              <a:extLst>
                <a:ext uri="{FF2B5EF4-FFF2-40B4-BE49-F238E27FC236}">
                  <a16:creationId xmlns:a16="http://schemas.microsoft.com/office/drawing/2014/main" xmlns="" id="{D0BEA36F-AACA-46C2-A4C0-6CA7E2E710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CAE5986A-DD76-421B-BE75-A5E316A7D7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C1FECEF-1FF4-41E7-B060-ECD98DE251C3}"/>
              </a:ext>
            </a:extLst>
          </p:cNvPr>
          <p:cNvSpPr txBox="1"/>
          <p:nvPr/>
        </p:nvSpPr>
        <p:spPr>
          <a:xfrm>
            <a:off x="4612312" y="352016"/>
            <a:ext cx="3161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latin typeface="+mj-lt"/>
              </a:rPr>
              <a:t>Seguimiento</a:t>
            </a:r>
            <a:endParaRPr lang="en-US" sz="3600" b="1" i="1" dirty="0">
              <a:latin typeface="+mj-lt"/>
            </a:endParaRPr>
          </a:p>
          <a:p>
            <a:pPr algn="ctr"/>
            <a:endParaRPr lang="en-US" sz="28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E09C9CF-FAD7-4A55-A325-59CAB8E3D2CF}"/>
              </a:ext>
            </a:extLst>
          </p:cNvPr>
          <p:cNvSpPr txBox="1"/>
          <p:nvPr/>
        </p:nvSpPr>
        <p:spPr>
          <a:xfrm>
            <a:off x="7943850" y="542656"/>
            <a:ext cx="3710301" cy="567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57455603-2D3A-4458-B8D9-AC48B84D73F5}"/>
              </a:ext>
            </a:extLst>
          </p:cNvPr>
          <p:cNvSpPr txBox="1"/>
          <p:nvPr/>
        </p:nvSpPr>
        <p:spPr>
          <a:xfrm>
            <a:off x="6621406" y="1492963"/>
            <a:ext cx="5040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Compartir</a:t>
            </a:r>
            <a:r>
              <a:rPr lang="en-US" sz="2000" b="1" dirty="0"/>
              <a:t> </a:t>
            </a:r>
            <a:r>
              <a:rPr lang="en-US" sz="2000" b="1" dirty="0" err="1"/>
              <a:t>los</a:t>
            </a:r>
            <a:r>
              <a:rPr lang="en-US" sz="2000" b="1" dirty="0"/>
              <a:t> </a:t>
            </a:r>
            <a:r>
              <a:rPr lang="en-US" sz="2000" b="1" dirty="0" err="1"/>
              <a:t>resultados</a:t>
            </a:r>
            <a:r>
              <a:rPr lang="en-US" sz="2000" b="1" dirty="0"/>
              <a:t> y </a:t>
            </a:r>
            <a:r>
              <a:rPr lang="en-US" sz="2000" b="1" dirty="0" err="1"/>
              <a:t>conocimientos</a:t>
            </a:r>
            <a:r>
              <a:rPr lang="en-US" sz="2000" b="1" dirty="0"/>
              <a:t> </a:t>
            </a:r>
            <a:r>
              <a:rPr lang="en-US" sz="2000" b="1" dirty="0" err="1"/>
              <a:t>sobre</a:t>
            </a:r>
            <a:r>
              <a:rPr lang="en-US" sz="2000" b="1" dirty="0"/>
              <a:t> </a:t>
            </a:r>
            <a:r>
              <a:rPr lang="en-US" sz="2000" b="1" dirty="0" err="1"/>
              <a:t>el</a:t>
            </a:r>
            <a:r>
              <a:rPr lang="en-US" sz="2000" b="1" dirty="0"/>
              <a:t> </a:t>
            </a:r>
            <a:r>
              <a:rPr lang="en-US" sz="2000" b="1" dirty="0" err="1"/>
              <a:t>Programa</a:t>
            </a:r>
            <a:endParaRPr lang="en-US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969FE2D0-1206-4BA0-AEF1-02E9A32E04CE}"/>
              </a:ext>
            </a:extLst>
          </p:cNvPr>
          <p:cNvSpPr txBox="1"/>
          <p:nvPr/>
        </p:nvSpPr>
        <p:spPr>
          <a:xfrm>
            <a:off x="705395" y="1500293"/>
            <a:ext cx="5192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latin typeface="+mn-lt"/>
              </a:rPr>
              <a:t>Las </a:t>
            </a:r>
            <a:r>
              <a:rPr lang="en-US" sz="2000" b="1" i="0" dirty="0" err="1">
                <a:latin typeface="+mn-lt"/>
              </a:rPr>
              <a:t>actividades</a:t>
            </a:r>
            <a:r>
              <a:rPr lang="en-US" sz="2000" b="1" i="0" dirty="0">
                <a:latin typeface="+mn-lt"/>
              </a:rPr>
              <a:t> de </a:t>
            </a:r>
            <a:r>
              <a:rPr lang="en-US" sz="2000" b="1" i="0" dirty="0" err="1">
                <a:latin typeface="+mn-lt"/>
              </a:rPr>
              <a:t>movilidad</a:t>
            </a:r>
            <a:r>
              <a:rPr lang="en-US" sz="2000" b="1" i="0" dirty="0">
                <a:latin typeface="+mn-lt"/>
              </a:rPr>
              <a:t> </a:t>
            </a:r>
            <a:r>
              <a:rPr lang="en-US" sz="2000" b="1" i="0" dirty="0" err="1">
                <a:latin typeface="+mn-lt"/>
              </a:rPr>
              <a:t>han</a:t>
            </a:r>
            <a:r>
              <a:rPr lang="en-US" sz="2000" b="1" i="0" dirty="0">
                <a:latin typeface="+mn-lt"/>
              </a:rPr>
              <a:t> de </a:t>
            </a:r>
            <a:r>
              <a:rPr lang="en-US" sz="2000" b="1" i="0" dirty="0" err="1">
                <a:latin typeface="+mn-lt"/>
              </a:rPr>
              <a:t>seguir</a:t>
            </a:r>
            <a:r>
              <a:rPr lang="en-US" sz="2000" b="1" i="0" dirty="0">
                <a:latin typeface="+mn-lt"/>
              </a:rPr>
              <a:t> las </a:t>
            </a:r>
            <a:r>
              <a:rPr lang="en-US" sz="2000" b="1" i="0" dirty="0" err="1">
                <a:latin typeface="+mn-lt"/>
              </a:rPr>
              <a:t>normas</a:t>
            </a:r>
            <a:r>
              <a:rPr lang="en-US" sz="2000" b="1" i="0" dirty="0">
                <a:latin typeface="+mn-lt"/>
              </a:rPr>
              <a:t> de </a:t>
            </a:r>
            <a:r>
              <a:rPr lang="en-US" sz="2000" b="1" i="0" dirty="0" err="1">
                <a:latin typeface="+mn-lt"/>
              </a:rPr>
              <a:t>calidad</a:t>
            </a:r>
            <a:r>
              <a:rPr lang="en-US" sz="2000" b="1" i="0" dirty="0">
                <a:latin typeface="+mn-lt"/>
              </a:rPr>
              <a:t> Erasmus</a:t>
            </a:r>
            <a:endParaRPr lang="en-US" sz="20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686C4823-7221-447D-BF66-097C0D5304EB}"/>
              </a:ext>
            </a:extLst>
          </p:cNvPr>
          <p:cNvSpPr txBox="1"/>
          <p:nvPr/>
        </p:nvSpPr>
        <p:spPr>
          <a:xfrm>
            <a:off x="1568247" y="2659904"/>
            <a:ext cx="304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Principios</a:t>
            </a:r>
            <a:r>
              <a:rPr lang="en-US" sz="2000" dirty="0"/>
              <a:t> </a:t>
            </a:r>
            <a:r>
              <a:rPr lang="en-US" sz="2000" dirty="0" err="1"/>
              <a:t>básicos</a:t>
            </a:r>
            <a:endParaRPr lang="en-US" sz="2000" dirty="0"/>
          </a:p>
        </p:txBody>
      </p:sp>
      <p:pic>
        <p:nvPicPr>
          <p:cNvPr id="41" name="Gráfico 40" descr="Éxito de grupo con relleno sólido">
            <a:extLst>
              <a:ext uri="{FF2B5EF4-FFF2-40B4-BE49-F238E27FC236}">
                <a16:creationId xmlns:a16="http://schemas.microsoft.com/office/drawing/2014/main" xmlns="" id="{FBD60EF3-F519-44E8-8DCA-916FA2E729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0857" y="3408273"/>
            <a:ext cx="675378" cy="675378"/>
          </a:xfrm>
          <a:prstGeom prst="rect">
            <a:avLst/>
          </a:prstGeom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xmlns="" id="{EB6F3541-5DBF-4830-9410-71ABEC54D742}"/>
              </a:ext>
            </a:extLst>
          </p:cNvPr>
          <p:cNvSpPr txBox="1"/>
          <p:nvPr/>
        </p:nvSpPr>
        <p:spPr>
          <a:xfrm>
            <a:off x="1568246" y="3348809"/>
            <a:ext cx="3784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Participantes</a:t>
            </a:r>
            <a:r>
              <a:rPr lang="en-US" sz="2000" dirty="0"/>
              <a:t>, </a:t>
            </a:r>
            <a:r>
              <a:rPr lang="en-US" sz="2000" dirty="0" err="1"/>
              <a:t>preparación</a:t>
            </a:r>
            <a:r>
              <a:rPr lang="en-US" sz="2000" dirty="0"/>
              <a:t> y </a:t>
            </a:r>
            <a:r>
              <a:rPr lang="en-US" sz="2000" dirty="0" err="1"/>
              <a:t>apoyo</a:t>
            </a:r>
            <a:endParaRPr lang="en-US" sz="2000" dirty="0"/>
          </a:p>
        </p:txBody>
      </p:sp>
      <p:pic>
        <p:nvPicPr>
          <p:cNvPr id="51" name="Gráfico 50" descr="Garabato con relleno sólido">
            <a:extLst>
              <a:ext uri="{FF2B5EF4-FFF2-40B4-BE49-F238E27FC236}">
                <a16:creationId xmlns:a16="http://schemas.microsoft.com/office/drawing/2014/main" xmlns="" id="{34FD6AC2-D027-4F0B-84F1-EBA63C415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4977" y="4284875"/>
            <a:ext cx="535316" cy="535316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xmlns="" id="{2451BC68-7017-495E-8D5B-38AD83375840}"/>
              </a:ext>
            </a:extLst>
          </p:cNvPr>
          <p:cNvSpPr txBox="1"/>
          <p:nvPr/>
        </p:nvSpPr>
        <p:spPr>
          <a:xfrm>
            <a:off x="1576230" y="4215703"/>
            <a:ext cx="4104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Definir</a:t>
            </a:r>
            <a:r>
              <a:rPr lang="en-US" sz="2000" dirty="0"/>
              <a:t>, </a:t>
            </a:r>
            <a:r>
              <a:rPr lang="en-US" sz="2000" dirty="0" err="1"/>
              <a:t>evaluar</a:t>
            </a:r>
            <a:r>
              <a:rPr lang="en-US" sz="2000" dirty="0"/>
              <a:t> y </a:t>
            </a:r>
            <a:r>
              <a:rPr lang="en-US" sz="2000" dirty="0" err="1"/>
              <a:t>reconocer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resultados</a:t>
            </a:r>
            <a:r>
              <a:rPr lang="en-US" sz="2000" dirty="0"/>
              <a:t> de </a:t>
            </a:r>
            <a:r>
              <a:rPr lang="en-US" sz="2000" dirty="0" err="1"/>
              <a:t>aprendizaje</a:t>
            </a:r>
            <a:endParaRPr lang="en-US" sz="2000" dirty="0"/>
          </a:p>
        </p:txBody>
      </p:sp>
      <p:pic>
        <p:nvPicPr>
          <p:cNvPr id="63" name="Gráfico 62" descr="Brindis con relleno sólido">
            <a:extLst>
              <a:ext uri="{FF2B5EF4-FFF2-40B4-BE49-F238E27FC236}">
                <a16:creationId xmlns:a16="http://schemas.microsoft.com/office/drawing/2014/main" xmlns="" id="{988128E4-02C2-48C5-821F-24E2F57128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4977" y="5091731"/>
            <a:ext cx="661175" cy="661175"/>
          </a:xfrm>
          <a:prstGeom prst="rect">
            <a:avLst/>
          </a:prstGeom>
        </p:spPr>
      </p:pic>
      <p:sp>
        <p:nvSpPr>
          <p:cNvPr id="65" name="CuadroTexto 64">
            <a:extLst>
              <a:ext uri="{FF2B5EF4-FFF2-40B4-BE49-F238E27FC236}">
                <a16:creationId xmlns:a16="http://schemas.microsoft.com/office/drawing/2014/main" xmlns="" id="{64CA8717-1C2A-4E93-9EE7-3DCA377734B2}"/>
              </a:ext>
            </a:extLst>
          </p:cNvPr>
          <p:cNvSpPr txBox="1"/>
          <p:nvPr/>
        </p:nvSpPr>
        <p:spPr>
          <a:xfrm>
            <a:off x="1618292" y="5035992"/>
            <a:ext cx="5017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Respetar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estándares</a:t>
            </a:r>
            <a:r>
              <a:rPr lang="en-US" sz="2000" dirty="0"/>
              <a:t> de </a:t>
            </a:r>
            <a:r>
              <a:rPr lang="en-US" sz="2000" dirty="0" err="1"/>
              <a:t>buena</a:t>
            </a:r>
            <a:r>
              <a:rPr lang="en-US" sz="2000" dirty="0"/>
              <a:t> </a:t>
            </a:r>
            <a:r>
              <a:rPr lang="en-US" sz="2000" dirty="0" err="1"/>
              <a:t>gestión</a:t>
            </a:r>
            <a:endParaRPr lang="en-US" sz="2000" dirty="0"/>
          </a:p>
        </p:txBody>
      </p:sp>
      <p:pic>
        <p:nvPicPr>
          <p:cNvPr id="85" name="Gráfico 84" descr="Diagrama de flujo circular con relleno sólido">
            <a:extLst>
              <a:ext uri="{FF2B5EF4-FFF2-40B4-BE49-F238E27FC236}">
                <a16:creationId xmlns:a16="http://schemas.microsoft.com/office/drawing/2014/main" xmlns="" id="{51C402B8-D3F9-476A-B34D-3F7FE68A92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51676" y="2473531"/>
            <a:ext cx="728367" cy="728367"/>
          </a:xfrm>
          <a:prstGeom prst="rect">
            <a:avLst/>
          </a:prstGeom>
        </p:spPr>
      </p:pic>
      <p:pic>
        <p:nvPicPr>
          <p:cNvPr id="98" name="Gráfico 97" descr="Piezas de rompecabezas con relleno sólido">
            <a:extLst>
              <a:ext uri="{FF2B5EF4-FFF2-40B4-BE49-F238E27FC236}">
                <a16:creationId xmlns:a16="http://schemas.microsoft.com/office/drawing/2014/main" xmlns="" id="{F91A134D-78F6-4C94-8CA5-C1BE137A8CF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86228" y="5947090"/>
            <a:ext cx="710757" cy="710757"/>
          </a:xfrm>
          <a:prstGeom prst="rect">
            <a:avLst/>
          </a:prstGeom>
        </p:spPr>
      </p:pic>
      <p:sp>
        <p:nvSpPr>
          <p:cNvPr id="101" name="CuadroTexto 100">
            <a:extLst>
              <a:ext uri="{FF2B5EF4-FFF2-40B4-BE49-F238E27FC236}">
                <a16:creationId xmlns:a16="http://schemas.microsoft.com/office/drawing/2014/main" xmlns="" id="{216715DE-A575-40A9-BE3E-F51D681C2AC8}"/>
              </a:ext>
            </a:extLst>
          </p:cNvPr>
          <p:cNvSpPr txBox="1"/>
          <p:nvPr/>
        </p:nvSpPr>
        <p:spPr>
          <a:xfrm>
            <a:off x="1568246" y="5984949"/>
            <a:ext cx="4145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Integrar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resultados</a:t>
            </a:r>
            <a:r>
              <a:rPr lang="en-US" sz="2000" dirty="0"/>
              <a:t> con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trabajo</a:t>
            </a:r>
            <a:r>
              <a:rPr lang="en-US" sz="2000" dirty="0"/>
              <a:t> habitual</a:t>
            </a:r>
          </a:p>
        </p:txBody>
      </p:sp>
      <p:pic>
        <p:nvPicPr>
          <p:cNvPr id="102" name="Imagen 101">
            <a:extLst>
              <a:ext uri="{FF2B5EF4-FFF2-40B4-BE49-F238E27FC236}">
                <a16:creationId xmlns:a16="http://schemas.microsoft.com/office/drawing/2014/main" xmlns="" id="{C036AF01-2A2A-4AF9-8F43-D494762B43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68020" y="2721255"/>
            <a:ext cx="682811" cy="682811"/>
          </a:xfrm>
          <a:prstGeom prst="rect">
            <a:avLst/>
          </a:prstGeom>
        </p:spPr>
      </p:pic>
      <p:sp>
        <p:nvSpPr>
          <p:cNvPr id="103" name="CuadroTexto 102">
            <a:extLst>
              <a:ext uri="{FF2B5EF4-FFF2-40B4-BE49-F238E27FC236}">
                <a16:creationId xmlns:a16="http://schemas.microsoft.com/office/drawing/2014/main" xmlns="" id="{C3FAA2DD-D17C-461D-9743-AD2841968C2E}"/>
              </a:ext>
            </a:extLst>
          </p:cNvPr>
          <p:cNvSpPr txBox="1"/>
          <p:nvPr/>
        </p:nvSpPr>
        <p:spPr>
          <a:xfrm>
            <a:off x="8048063" y="2832566"/>
            <a:ext cx="3217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Dentro</a:t>
            </a:r>
            <a:r>
              <a:rPr lang="en-US" sz="2000" dirty="0"/>
              <a:t> de la </a:t>
            </a:r>
            <a:r>
              <a:rPr lang="en-US" sz="2000" dirty="0" err="1"/>
              <a:t>organización</a:t>
            </a:r>
            <a:endParaRPr lang="en-US" sz="2000" dirty="0"/>
          </a:p>
        </p:txBody>
      </p:sp>
      <p:pic>
        <p:nvPicPr>
          <p:cNvPr id="104" name="Imagen 103">
            <a:extLst>
              <a:ext uri="{FF2B5EF4-FFF2-40B4-BE49-F238E27FC236}">
                <a16:creationId xmlns:a16="http://schemas.microsoft.com/office/drawing/2014/main" xmlns="" id="{A9199BD9-4A5F-49FF-9CB5-AB9B6E6B0D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47618" y="4075977"/>
            <a:ext cx="682811" cy="682811"/>
          </a:xfrm>
          <a:prstGeom prst="rect">
            <a:avLst/>
          </a:prstGeom>
        </p:spPr>
      </p:pic>
      <p:sp>
        <p:nvSpPr>
          <p:cNvPr id="105" name="CuadroTexto 104">
            <a:extLst>
              <a:ext uri="{FF2B5EF4-FFF2-40B4-BE49-F238E27FC236}">
                <a16:creationId xmlns:a16="http://schemas.microsoft.com/office/drawing/2014/main" xmlns="" id="{EFA4F8A9-E29B-4073-89BD-5D027C9C40A3}"/>
              </a:ext>
            </a:extLst>
          </p:cNvPr>
          <p:cNvSpPr txBox="1"/>
          <p:nvPr/>
        </p:nvSpPr>
        <p:spPr>
          <a:xfrm>
            <a:off x="8051143" y="4125384"/>
            <a:ext cx="3217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 </a:t>
            </a:r>
            <a:r>
              <a:rPr lang="en-US" sz="2000" dirty="0" err="1"/>
              <a:t>otras</a:t>
            </a:r>
            <a:r>
              <a:rPr lang="en-US" sz="2000" dirty="0"/>
              <a:t> </a:t>
            </a:r>
            <a:r>
              <a:rPr lang="en-US" sz="2000" dirty="0" err="1"/>
              <a:t>organizaciones</a:t>
            </a:r>
            <a:r>
              <a:rPr lang="en-US" sz="2000" dirty="0"/>
              <a:t> y con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público</a:t>
            </a:r>
            <a:endParaRPr lang="en-US" sz="2000" dirty="0"/>
          </a:p>
        </p:txBody>
      </p:sp>
      <p:pic>
        <p:nvPicPr>
          <p:cNvPr id="106" name="Imagen 105">
            <a:extLst>
              <a:ext uri="{FF2B5EF4-FFF2-40B4-BE49-F238E27FC236}">
                <a16:creationId xmlns:a16="http://schemas.microsoft.com/office/drawing/2014/main" xmlns="" id="{2C8FA257-6943-4DE1-BA9E-43729D5D7AF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60694" y="5479045"/>
            <a:ext cx="682811" cy="682811"/>
          </a:xfrm>
          <a:prstGeom prst="rect">
            <a:avLst/>
          </a:prstGeom>
        </p:spPr>
      </p:pic>
      <p:sp>
        <p:nvSpPr>
          <p:cNvPr id="107" name="CuadroTexto 106">
            <a:extLst>
              <a:ext uri="{FF2B5EF4-FFF2-40B4-BE49-F238E27FC236}">
                <a16:creationId xmlns:a16="http://schemas.microsoft.com/office/drawing/2014/main" xmlns="" id="{8F097112-8FBF-4E6B-AE07-4514A87DD6B6}"/>
              </a:ext>
            </a:extLst>
          </p:cNvPr>
          <p:cNvSpPr txBox="1"/>
          <p:nvPr/>
        </p:nvSpPr>
        <p:spPr>
          <a:xfrm>
            <a:off x="8055060" y="5424503"/>
            <a:ext cx="3710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Reconocer</a:t>
            </a:r>
            <a:r>
              <a:rPr lang="en-US" sz="2000" dirty="0"/>
              <a:t> </a:t>
            </a:r>
            <a:r>
              <a:rPr lang="en-US" sz="2000" dirty="0" err="1"/>
              <a:t>públicamente</a:t>
            </a:r>
            <a:r>
              <a:rPr lang="en-US" sz="2000" dirty="0"/>
              <a:t> la </a:t>
            </a:r>
            <a:r>
              <a:rPr lang="en-US" sz="2000" dirty="0" err="1"/>
              <a:t>financiación</a:t>
            </a:r>
            <a:r>
              <a:rPr lang="en-US" sz="2000" dirty="0"/>
              <a:t> de la Unión </a:t>
            </a:r>
            <a:r>
              <a:rPr lang="en-US" sz="2000" dirty="0" err="1"/>
              <a:t>Europea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0603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35959F4-53DA-47FF-BC24-1E5B75C69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7CF83E8-F6F0-41E3-B580-7412A04DD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1A0B6DBB-705D-48D0-842C-F9DFA7684D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194A764-16E1-4D0D-9357-76F80E6086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115B7F3F-A40D-4F24-8536-E2420B4332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xmlns="" id="{CEF42844-A829-4ED2-A360-63BB2A7C45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xmlns="" id="{57B23B52-A1C3-44EF-BC11-9094A0DA11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5">
              <a:extLst>
                <a:ext uri="{FF2B5EF4-FFF2-40B4-BE49-F238E27FC236}">
                  <a16:creationId xmlns:a16="http://schemas.microsoft.com/office/drawing/2014/main" xmlns="" id="{064E08E5-DA92-4CF2-A0BF-E341800227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7A222560-E657-4CAE-B667-7BE9E224B2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59226104-0061-4319-8237-9C001BF85D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78">
            <a:extLst>
              <a:ext uri="{FF2B5EF4-FFF2-40B4-BE49-F238E27FC236}">
                <a16:creationId xmlns:a16="http://schemas.microsoft.com/office/drawing/2014/main" xmlns="" id="{51B01909-73B8-4486-A749-C643B1D7E3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5" name="Graphic 78">
              <a:extLst>
                <a:ext uri="{FF2B5EF4-FFF2-40B4-BE49-F238E27FC236}">
                  <a16:creationId xmlns:a16="http://schemas.microsoft.com/office/drawing/2014/main" xmlns="" id="{5E279D86-4533-45F1-B0AA-D237399A5E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aphic 78">
              <a:extLst>
                <a:ext uri="{FF2B5EF4-FFF2-40B4-BE49-F238E27FC236}">
                  <a16:creationId xmlns:a16="http://schemas.microsoft.com/office/drawing/2014/main" xmlns="" id="{764FD722-CB31-4326-ADD8-CBA52FD1F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7" name="Graphic 78">
                <a:extLst>
                  <a:ext uri="{FF2B5EF4-FFF2-40B4-BE49-F238E27FC236}">
                    <a16:creationId xmlns:a16="http://schemas.microsoft.com/office/drawing/2014/main" xmlns="" id="{24E4BCEC-8B0A-444E-8509-1B3BB0449E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:a16="http://schemas.microsoft.com/office/drawing/2014/main" xmlns="" id="{9DB36622-1DC7-4B17-8984-588BA8999F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xmlns="" id="{51B97AF0-1974-42B9-B5FC-A332C52E82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xmlns="" id="{95A298AD-BE5D-4BE1-8CDF-DBFB42D63F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xmlns="" id="{A5D0B0D3-D735-4619-AA45-B57B791E1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54411D-7AD7-45A6-868B-F4B06316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438" y="1869998"/>
            <a:ext cx="5319470" cy="352578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000" dirty="0" err="1"/>
              <a:t>Atención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i="0" dirty="0" err="1">
                <a:latin typeface="+mn-lt"/>
              </a:rPr>
              <a:t>Cuando</a:t>
            </a:r>
            <a:r>
              <a:rPr lang="en-US" sz="2700" i="0" dirty="0">
                <a:latin typeface="+mn-lt"/>
              </a:rPr>
              <a:t> se </a:t>
            </a:r>
            <a:r>
              <a:rPr lang="en-US" sz="2700" i="0" dirty="0" err="1">
                <a:latin typeface="+mn-lt"/>
              </a:rPr>
              <a:t>ponen</a:t>
            </a:r>
            <a:r>
              <a:rPr lang="en-US" sz="2700" i="0" dirty="0">
                <a:latin typeface="+mn-lt"/>
              </a:rPr>
              <a:t> </a:t>
            </a:r>
            <a:r>
              <a:rPr lang="en-US" sz="2700" i="0" dirty="0" err="1">
                <a:latin typeface="+mn-lt"/>
              </a:rPr>
              <a:t>los</a:t>
            </a:r>
            <a:r>
              <a:rPr lang="en-US" sz="2700" i="0" dirty="0">
                <a:latin typeface="+mn-lt"/>
              </a:rPr>
              <a:t> </a:t>
            </a:r>
            <a:r>
              <a:rPr lang="en-US" sz="2700" i="0" dirty="0" err="1">
                <a:latin typeface="+mn-lt"/>
              </a:rPr>
              <a:t>socios</a:t>
            </a:r>
            <a:r>
              <a:rPr lang="en-US" sz="2700" i="0" dirty="0">
                <a:latin typeface="+mn-lt"/>
              </a:rPr>
              <a:t> de </a:t>
            </a:r>
            <a:r>
              <a:rPr lang="en-US" sz="2700" i="0" dirty="0" err="1">
                <a:latin typeface="+mn-lt"/>
              </a:rPr>
              <a:t>acogida</a:t>
            </a:r>
            <a:r>
              <a:rPr lang="en-US" sz="2700" i="0" dirty="0">
                <a:latin typeface="+mn-lt"/>
              </a:rPr>
              <a:t> en </a:t>
            </a:r>
            <a:r>
              <a:rPr lang="en-US" sz="2700" i="0" dirty="0" err="1">
                <a:latin typeface="+mn-lt"/>
              </a:rPr>
              <a:t>el</a:t>
            </a:r>
            <a:r>
              <a:rPr lang="en-US" sz="2700" i="0" dirty="0">
                <a:latin typeface="+mn-lt"/>
              </a:rPr>
              <a:t> </a:t>
            </a:r>
            <a:r>
              <a:rPr lang="en-US" sz="2700" i="0" dirty="0" err="1">
                <a:latin typeface="+mn-lt"/>
              </a:rPr>
              <a:t>formulario</a:t>
            </a:r>
            <a:r>
              <a:rPr lang="en-US" sz="2700" i="0" dirty="0">
                <a:latin typeface="+mn-lt"/>
              </a:rPr>
              <a:t>, </a:t>
            </a:r>
            <a:r>
              <a:rPr lang="en-US" sz="2700" i="0" dirty="0" err="1">
                <a:latin typeface="+mn-lt"/>
              </a:rPr>
              <a:t>tened</a:t>
            </a:r>
            <a:r>
              <a:rPr lang="en-US" sz="2700" i="0" dirty="0">
                <a:latin typeface="+mn-lt"/>
              </a:rPr>
              <a:t> en </a:t>
            </a:r>
            <a:r>
              <a:rPr lang="en-US" sz="2700" i="0" dirty="0" err="1">
                <a:latin typeface="+mn-lt"/>
              </a:rPr>
              <a:t>cuenta</a:t>
            </a:r>
            <a:r>
              <a:rPr lang="en-US" sz="2700" i="0" dirty="0">
                <a:latin typeface="+mn-lt"/>
              </a:rPr>
              <a:t> que la </a:t>
            </a:r>
            <a:r>
              <a:rPr lang="en-US" sz="2700" i="0" dirty="0" err="1">
                <a:latin typeface="+mn-lt"/>
              </a:rPr>
              <a:t>partida</a:t>
            </a:r>
            <a:r>
              <a:rPr lang="en-US" sz="2700" i="0" dirty="0">
                <a:latin typeface="+mn-lt"/>
              </a:rPr>
              <a:t> </a:t>
            </a:r>
            <a:r>
              <a:rPr lang="en-US" sz="2700" i="0" dirty="0" err="1">
                <a:latin typeface="+mn-lt"/>
              </a:rPr>
              <a:t>presupuestaria</a:t>
            </a:r>
            <a:r>
              <a:rPr lang="en-US" sz="2700" i="0" dirty="0">
                <a:latin typeface="+mn-lt"/>
              </a:rPr>
              <a:t> </a:t>
            </a:r>
            <a:r>
              <a:rPr lang="en-US" sz="2700" i="0" dirty="0" err="1">
                <a:latin typeface="+mn-lt"/>
              </a:rPr>
              <a:t>está</a:t>
            </a:r>
            <a:r>
              <a:rPr lang="en-US" sz="2700" i="0" dirty="0">
                <a:latin typeface="+mn-lt"/>
              </a:rPr>
              <a:t> en </a:t>
            </a:r>
            <a:r>
              <a:rPr lang="en-US" sz="2700" i="0" dirty="0" err="1">
                <a:latin typeface="+mn-lt"/>
              </a:rPr>
              <a:t>función</a:t>
            </a:r>
            <a:r>
              <a:rPr lang="en-US" sz="2700" i="0" dirty="0">
                <a:latin typeface="+mn-lt"/>
              </a:rPr>
              <a:t> de la </a:t>
            </a:r>
            <a:r>
              <a:rPr lang="en-US" sz="2700" i="0" dirty="0" err="1">
                <a:latin typeface="+mn-lt"/>
              </a:rPr>
              <a:t>distancia</a:t>
            </a:r>
            <a:r>
              <a:rPr lang="en-US" sz="2700" i="0" dirty="0">
                <a:latin typeface="+mn-lt"/>
              </a:rPr>
              <a:t> del </a:t>
            </a:r>
            <a:r>
              <a:rPr lang="en-US" sz="2700" i="0" dirty="0" err="1">
                <a:latin typeface="+mn-lt"/>
              </a:rPr>
              <a:t>país</a:t>
            </a:r>
            <a:r>
              <a:rPr lang="en-US" sz="2700" i="0" dirty="0">
                <a:latin typeface="+mn-lt"/>
              </a:rPr>
              <a:t> y </a:t>
            </a:r>
            <a:r>
              <a:rPr lang="en-US" sz="2700" i="0" dirty="0" err="1">
                <a:latin typeface="+mn-lt"/>
              </a:rPr>
              <a:t>el</a:t>
            </a:r>
            <a:r>
              <a:rPr lang="en-US" sz="2700" i="0" dirty="0">
                <a:latin typeface="+mn-lt"/>
              </a:rPr>
              <a:t> </a:t>
            </a:r>
            <a:r>
              <a:rPr lang="en-US" sz="2700" i="0" dirty="0" err="1">
                <a:latin typeface="+mn-lt"/>
              </a:rPr>
              <a:t>coste</a:t>
            </a:r>
            <a:r>
              <a:rPr lang="en-US" sz="2700" i="0" dirty="0">
                <a:latin typeface="+mn-lt"/>
              </a:rPr>
              <a:t> de </a:t>
            </a:r>
            <a:r>
              <a:rPr lang="en-US" sz="2700" i="0" dirty="0" err="1">
                <a:latin typeface="+mn-lt"/>
              </a:rPr>
              <a:t>vida</a:t>
            </a:r>
            <a:r>
              <a:rPr lang="en-US" sz="2700" i="0" dirty="0">
                <a:latin typeface="+mn-lt"/>
              </a:rPr>
              <a:t>. </a:t>
            </a:r>
            <a:r>
              <a:rPr lang="en-US" sz="1800" i="0" dirty="0">
                <a:latin typeface="+mn-lt"/>
              </a:rPr>
              <a:t/>
            </a:r>
            <a:br>
              <a:rPr lang="en-US" sz="1800" i="0" dirty="0">
                <a:latin typeface="+mn-lt"/>
              </a:rPr>
            </a:br>
            <a:r>
              <a:rPr lang="en-US" sz="1800" i="0" dirty="0">
                <a:latin typeface="+mn-lt"/>
              </a:rPr>
              <a:t/>
            </a:r>
            <a:br>
              <a:rPr lang="en-US" sz="1800" i="0" dirty="0">
                <a:latin typeface="+mn-lt"/>
              </a:rPr>
            </a:br>
            <a:r>
              <a:rPr lang="en-US" sz="1800" i="0" dirty="0">
                <a:latin typeface="+mn-lt"/>
              </a:rPr>
              <a:t/>
            </a:r>
            <a:br>
              <a:rPr lang="en-US" sz="1800" i="0" dirty="0">
                <a:latin typeface="+mn-lt"/>
              </a:rPr>
            </a:br>
            <a:r>
              <a:rPr lang="en-US" sz="1800" i="0" dirty="0">
                <a:latin typeface="+mn-lt"/>
              </a:rPr>
              <a:t/>
            </a:r>
            <a:br>
              <a:rPr lang="en-US" sz="1800" i="0" dirty="0">
                <a:latin typeface="+mn-lt"/>
              </a:rPr>
            </a:br>
            <a:r>
              <a:rPr lang="en-US" sz="1800" i="0" dirty="0">
                <a:latin typeface="+mn-lt"/>
              </a:rPr>
              <a:t/>
            </a:r>
            <a:br>
              <a:rPr lang="en-US" sz="1800" i="0" dirty="0">
                <a:latin typeface="+mn-lt"/>
              </a:rPr>
            </a:br>
            <a:r>
              <a:rPr lang="en-US" sz="2700" i="0" dirty="0">
                <a:latin typeface="+mn-lt"/>
              </a:rPr>
              <a:t>Si </a:t>
            </a:r>
            <a:r>
              <a:rPr lang="en-US" sz="2700" i="0" dirty="0" err="1">
                <a:latin typeface="+mn-lt"/>
              </a:rPr>
              <a:t>te</a:t>
            </a:r>
            <a:r>
              <a:rPr lang="en-US" sz="2700" i="0" dirty="0">
                <a:latin typeface="+mn-lt"/>
              </a:rPr>
              <a:t> </a:t>
            </a:r>
            <a:r>
              <a:rPr lang="en-US" sz="2700" i="0" dirty="0" err="1">
                <a:latin typeface="+mn-lt"/>
              </a:rPr>
              <a:t>falla</a:t>
            </a:r>
            <a:r>
              <a:rPr lang="en-US" sz="2700" i="0" dirty="0">
                <a:latin typeface="+mn-lt"/>
              </a:rPr>
              <a:t> un socio se </a:t>
            </a:r>
            <a:r>
              <a:rPr lang="en-US" sz="2700" i="0" dirty="0" err="1">
                <a:latin typeface="+mn-lt"/>
              </a:rPr>
              <a:t>puede</a:t>
            </a:r>
            <a:r>
              <a:rPr lang="en-US" sz="2700" i="0" dirty="0">
                <a:latin typeface="+mn-lt"/>
              </a:rPr>
              <a:t> </a:t>
            </a:r>
            <a:r>
              <a:rPr lang="en-US" sz="2700" i="0" dirty="0" err="1">
                <a:latin typeface="+mn-lt"/>
              </a:rPr>
              <a:t>contactar</a:t>
            </a:r>
            <a:r>
              <a:rPr lang="en-US" sz="2700" i="0" dirty="0">
                <a:latin typeface="+mn-lt"/>
              </a:rPr>
              <a:t> con </a:t>
            </a:r>
            <a:r>
              <a:rPr lang="en-US" sz="2700" i="0" dirty="0" err="1">
                <a:latin typeface="+mn-lt"/>
              </a:rPr>
              <a:t>otro</a:t>
            </a:r>
            <a:r>
              <a:rPr lang="en-US" sz="2700" i="0" dirty="0">
                <a:latin typeface="+mn-lt"/>
              </a:rPr>
              <a:t> </a:t>
            </a:r>
            <a:r>
              <a:rPr lang="en-US" sz="2700" i="0" dirty="0" err="1">
                <a:latin typeface="+mn-lt"/>
              </a:rPr>
              <a:t>pero</a:t>
            </a:r>
            <a:r>
              <a:rPr lang="en-US" sz="2700" i="0" dirty="0">
                <a:latin typeface="+mn-lt"/>
              </a:rPr>
              <a:t> </a:t>
            </a:r>
            <a:r>
              <a:rPr lang="en-US" sz="2700" i="0" dirty="0" err="1">
                <a:latin typeface="+mn-lt"/>
              </a:rPr>
              <a:t>tened</a:t>
            </a:r>
            <a:r>
              <a:rPr lang="en-US" sz="2700" i="0" dirty="0">
                <a:latin typeface="+mn-lt"/>
              </a:rPr>
              <a:t> en </a:t>
            </a:r>
            <a:r>
              <a:rPr lang="en-US" sz="2700" i="0" dirty="0" err="1">
                <a:latin typeface="+mn-lt"/>
              </a:rPr>
              <a:t>cuenta</a:t>
            </a:r>
            <a:r>
              <a:rPr lang="en-US" sz="2700" i="0" dirty="0">
                <a:latin typeface="+mn-lt"/>
              </a:rPr>
              <a:t> </a:t>
            </a:r>
            <a:r>
              <a:rPr lang="en-US" sz="2700" i="0" dirty="0" err="1">
                <a:latin typeface="+mn-lt"/>
              </a:rPr>
              <a:t>este</a:t>
            </a:r>
            <a:r>
              <a:rPr lang="en-US" sz="2700" i="0" dirty="0">
                <a:latin typeface="+mn-lt"/>
              </a:rPr>
              <a:t> punto </a:t>
            </a:r>
            <a:r>
              <a:rPr lang="en-US" sz="2700" i="0" dirty="0" err="1">
                <a:latin typeface="+mn-lt"/>
              </a:rPr>
              <a:t>importante</a:t>
            </a:r>
            <a:r>
              <a:rPr lang="en-US" sz="2700" i="0" dirty="0">
                <a:latin typeface="+mn-lt"/>
              </a:rPr>
              <a:t>.</a:t>
            </a:r>
          </a:p>
        </p:txBody>
      </p:sp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xmlns="" id="{1DE92AB1-DD40-468C-BDB8-E6E82C645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79671" y="1160796"/>
            <a:ext cx="4805707" cy="4517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D1DEB8A1-0BB8-48FD-8739-36D42B5F2E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745620" y="0"/>
            <a:ext cx="1446380" cy="2080204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6" name="Graphic 78">
            <a:extLst>
              <a:ext uri="{FF2B5EF4-FFF2-40B4-BE49-F238E27FC236}">
                <a16:creationId xmlns:a16="http://schemas.microsoft.com/office/drawing/2014/main" xmlns="" id="{06B4C967-D337-479B-87CA-7587B7FCF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96000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7" name="Graphic 78">
              <a:extLst>
                <a:ext uri="{FF2B5EF4-FFF2-40B4-BE49-F238E27FC236}">
                  <a16:creationId xmlns:a16="http://schemas.microsoft.com/office/drawing/2014/main" xmlns="" id="{6EF1A9DB-7052-4254-8534-9AAED6F6B6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aphic 78">
              <a:extLst>
                <a:ext uri="{FF2B5EF4-FFF2-40B4-BE49-F238E27FC236}">
                  <a16:creationId xmlns:a16="http://schemas.microsoft.com/office/drawing/2014/main" xmlns="" id="{55D44775-F9E3-4142-8CDB-277AEF2F38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39" name="Graphic 78">
                <a:extLst>
                  <a:ext uri="{FF2B5EF4-FFF2-40B4-BE49-F238E27FC236}">
                    <a16:creationId xmlns:a16="http://schemas.microsoft.com/office/drawing/2014/main" xmlns="" id="{93BB9C83-6DC3-450C-BFAD-0CB5EAD294F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Graphic 78">
                <a:extLst>
                  <a:ext uri="{FF2B5EF4-FFF2-40B4-BE49-F238E27FC236}">
                    <a16:creationId xmlns:a16="http://schemas.microsoft.com/office/drawing/2014/main" xmlns="" id="{4E01AF91-A65B-4AE1-96C9-4168BD8F90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xmlns="" id="{0AD45C08-DFB9-441F-A901-BCB9B03058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xmlns="" id="{E05BEC0E-4EE4-42C4-BF0B-15F9AC51815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8E888BFA-FA2E-44AF-9D7B-16D609CD43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767846"/>
            <a:ext cx="3838150" cy="1105920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67CE019E-45F4-43D5-9AB7-9B668C6E6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198068" y="5251713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EC480AF2-3BB1-4050-B21E-AB449FE507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B3E90887-79C9-41C0-B858-2F1BBDB0D7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98C19F66-7FD5-40E7-9815-B07EFECA60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Graphic 12">
              <a:extLst>
                <a:ext uri="{FF2B5EF4-FFF2-40B4-BE49-F238E27FC236}">
                  <a16:creationId xmlns:a16="http://schemas.microsoft.com/office/drawing/2014/main" xmlns="" id="{D5C72724-3286-4EB9-9914-3494FBE166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15">
              <a:extLst>
                <a:ext uri="{FF2B5EF4-FFF2-40B4-BE49-F238E27FC236}">
                  <a16:creationId xmlns:a16="http://schemas.microsoft.com/office/drawing/2014/main" xmlns="" id="{932523A8-D1B0-4E30-B39D-0D5333498E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15">
              <a:extLst>
                <a:ext uri="{FF2B5EF4-FFF2-40B4-BE49-F238E27FC236}">
                  <a16:creationId xmlns:a16="http://schemas.microsoft.com/office/drawing/2014/main" xmlns="" id="{2FA0DBAA-ACBC-42C4-88B2-1EBB6EC007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51AE6197-E637-4088-81E6-76DCE41A5C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13443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420BC5C-C418-4843-B04B-6918968D09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C268EE-F0F7-48CA-8466-84B821B0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735307"/>
            <a:ext cx="10915158" cy="1432559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materiales</a:t>
            </a:r>
            <a:r>
              <a:rPr lang="en-US" dirty="0"/>
              <a:t> a </a:t>
            </a:r>
            <a:r>
              <a:rPr lang="en-US" dirty="0" err="1"/>
              <a:t>elaborar</a:t>
            </a:r>
            <a:endParaRPr lang="en-US" dirty="0"/>
          </a:p>
        </p:txBody>
      </p:sp>
      <p:grpSp>
        <p:nvGrpSpPr>
          <p:cNvPr id="11" name="Graphic 78">
            <a:extLst>
              <a:ext uri="{FF2B5EF4-FFF2-40B4-BE49-F238E27FC236}">
                <a16:creationId xmlns:a16="http://schemas.microsoft.com/office/drawing/2014/main" xmlns="" id="{D262907E-3263-4F8C-8D5C-69E4915525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0225" y="2322314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2" name="Graphic 78">
              <a:extLst>
                <a:ext uri="{FF2B5EF4-FFF2-40B4-BE49-F238E27FC236}">
                  <a16:creationId xmlns:a16="http://schemas.microsoft.com/office/drawing/2014/main" xmlns="" id="{5E9DBF64-4177-41D3-AA4D-C099F5F4C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aphic 78">
              <a:extLst>
                <a:ext uri="{FF2B5EF4-FFF2-40B4-BE49-F238E27FC236}">
                  <a16:creationId xmlns:a16="http://schemas.microsoft.com/office/drawing/2014/main" xmlns="" id="{5546CA24-A5EF-409F-99A2-D0131AE908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xmlns="" id="{79E62C40-0CA5-4755-86D8-03D076F84F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Graphic 78">
                <a:extLst>
                  <a:ext uri="{FF2B5EF4-FFF2-40B4-BE49-F238E27FC236}">
                    <a16:creationId xmlns:a16="http://schemas.microsoft.com/office/drawing/2014/main" xmlns="" id="{596152FA-4464-4219-802D-3ED79BA3223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xmlns="" id="{170D7D1A-E2C7-49B3-92C2-A96021793DD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xmlns="" id="{CCCDE866-922A-4BE9-A245-42CB2498014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A2597A8B-414A-4F6D-9710-2F1BE256E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9506502" y="5652122"/>
            <a:ext cx="2685498" cy="1205872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9BA142B-E03A-4CCD-8C46-8BDDD96AB3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10548459" y="5639171"/>
            <a:ext cx="886144" cy="635293"/>
            <a:chOff x="10948005" y="3379098"/>
            <a:chExt cx="868640" cy="62274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E9071096-5B07-42AC-9C76-6B3D847D0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E86A8581-41D2-4ED9-94DE-6EE3A38B27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5">
              <a:extLst>
                <a:ext uri="{FF2B5EF4-FFF2-40B4-BE49-F238E27FC236}">
                  <a16:creationId xmlns:a16="http://schemas.microsoft.com/office/drawing/2014/main" xmlns="" id="{DA930EF0-907F-46F9-B728-0C189FCB4D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xmlns="" id="{F8E83A83-33D7-4E07-98AC-CA07C0F1E5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CDA03248-3CE4-4D20-8293-BFDF226CDB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xmlns="" id="{14B6579F-052A-82DD-94F2-2764BA16F4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036248"/>
              </p:ext>
            </p:extLst>
          </p:nvPr>
        </p:nvGraphicFramePr>
        <p:xfrm>
          <a:off x="525463" y="2522538"/>
          <a:ext cx="9144381" cy="3548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2835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142D98E1-37D2-4470-BF74-845E897954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1C8024-F6DA-4C44-A4C6-6F295E46B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75403"/>
            <a:ext cx="5512288" cy="1835608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/>
              <a:t>Búsqueda</a:t>
            </a:r>
            <a:r>
              <a:rPr lang="en-US" dirty="0"/>
              <a:t> de la </a:t>
            </a:r>
            <a:r>
              <a:rPr lang="en-US" dirty="0" err="1"/>
              <a:t>internacionalización</a:t>
            </a:r>
            <a:r>
              <a:rPr lang="en-US" dirty="0"/>
              <a:t> del centro</a:t>
            </a:r>
          </a:p>
        </p:txBody>
      </p:sp>
      <p:grpSp>
        <p:nvGrpSpPr>
          <p:cNvPr id="24" name="Graphic 78">
            <a:extLst>
              <a:ext uri="{FF2B5EF4-FFF2-40B4-BE49-F238E27FC236}">
                <a16:creationId xmlns:a16="http://schemas.microsoft.com/office/drawing/2014/main" xmlns="" id="{2EDC2578-BDB0-4118-975D-CFCE02823D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563724" y="77610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60" name="Graphic 78">
              <a:extLst>
                <a:ext uri="{FF2B5EF4-FFF2-40B4-BE49-F238E27FC236}">
                  <a16:creationId xmlns:a16="http://schemas.microsoft.com/office/drawing/2014/main" xmlns="" id="{FB6536F0-4A9C-46C9-96E9-22CBB33E61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aphic 78">
              <a:extLst>
                <a:ext uri="{FF2B5EF4-FFF2-40B4-BE49-F238E27FC236}">
                  <a16:creationId xmlns:a16="http://schemas.microsoft.com/office/drawing/2014/main" xmlns="" id="{DFD6A33A-F889-42D7-ADC2-DD9B88DF06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7" name="Graphic 78">
                <a:extLst>
                  <a:ext uri="{FF2B5EF4-FFF2-40B4-BE49-F238E27FC236}">
                    <a16:creationId xmlns:a16="http://schemas.microsoft.com/office/drawing/2014/main" xmlns="" id="{C375AFD7-9E86-4D19-B86E-C936D33B0D4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Graphic 78">
                <a:extLst>
                  <a:ext uri="{FF2B5EF4-FFF2-40B4-BE49-F238E27FC236}">
                    <a16:creationId xmlns:a16="http://schemas.microsoft.com/office/drawing/2014/main" xmlns="" id="{4102C78E-31A2-4DB3-8790-415EB0B48A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xmlns="" id="{4F3E144D-8167-438A-B67F-50F5D9C0C3D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xmlns="" id="{4BE2135F-02C1-449F-B195-232E9AFDD6C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Imagen 3" descr="Un dibujo de una cara con ojos y boca&#10;&#10;Descripción generada automáticamente con confianza baja">
            <a:extLst>
              <a:ext uri="{FF2B5EF4-FFF2-40B4-BE49-F238E27FC236}">
                <a16:creationId xmlns:a16="http://schemas.microsoft.com/office/drawing/2014/main" xmlns="" id="{909FA072-8986-48CF-9166-69E21322B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52247" y="2851111"/>
            <a:ext cx="5130622" cy="34118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E1BEDD21-8CC9-4E04-B8CF-CE59786DFB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66006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6DA475A-533E-4A16-A83E-0171FFB6D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V="1">
            <a:off x="10732601" y="535113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62" name="Freeform: Shape 34">
              <a:extLst>
                <a:ext uri="{FF2B5EF4-FFF2-40B4-BE49-F238E27FC236}">
                  <a16:creationId xmlns:a16="http://schemas.microsoft.com/office/drawing/2014/main" xmlns="" id="{9EB076CD-5E1A-4B4E-8434-EB36C96CD9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F6EB8026-10C9-4869-9F11-AD4C064F96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C49D45E4-020D-4F13-BA0F-A5307EA2A3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8" name="Graphic 12">
              <a:extLst>
                <a:ext uri="{FF2B5EF4-FFF2-40B4-BE49-F238E27FC236}">
                  <a16:creationId xmlns:a16="http://schemas.microsoft.com/office/drawing/2014/main" xmlns="" id="{9C88C3FA-F709-4D00-9E6D-882DB1E285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15">
              <a:extLst>
                <a:ext uri="{FF2B5EF4-FFF2-40B4-BE49-F238E27FC236}">
                  <a16:creationId xmlns:a16="http://schemas.microsoft.com/office/drawing/2014/main" xmlns="" id="{7EDA809C-8B77-4778-9050-82BA499761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15">
              <a:extLst>
                <a:ext uri="{FF2B5EF4-FFF2-40B4-BE49-F238E27FC236}">
                  <a16:creationId xmlns:a16="http://schemas.microsoft.com/office/drawing/2014/main" xmlns="" id="{592CBFFA-9E14-4482-8D59-A989BAD450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D801BD80-BE9E-4AFB-BEF4-435B40BD2E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xmlns="" id="{F41702FC-95CD-1536-748E-A0701F586E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831684"/>
              </p:ext>
            </p:extLst>
          </p:nvPr>
        </p:nvGraphicFramePr>
        <p:xfrm>
          <a:off x="6444040" y="1114691"/>
          <a:ext cx="4159233" cy="514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6120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xmlns="" id="{2F9C493A-9F03-49B4-B3FB-19CE5AC115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080B1F-000C-4248-B758-8BDEEABF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9" y="778599"/>
            <a:ext cx="6314152" cy="145509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¿POR DÓNDE EMPEZAR?</a:t>
            </a:r>
            <a:br>
              <a:rPr lang="en-US" dirty="0"/>
            </a:br>
            <a:endParaRPr lang="en-US" dirty="0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xmlns="" id="{90A46C7D-C1BB-49B8-8D37-39742820E9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8" name="Graphic 78">
            <a:extLst>
              <a:ext uri="{FF2B5EF4-FFF2-40B4-BE49-F238E27FC236}">
                <a16:creationId xmlns:a16="http://schemas.microsoft.com/office/drawing/2014/main" xmlns="" id="{61BBAB6F-65E6-4E2B-B363-6AB27C84E0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16" name="Graphic 78">
              <a:extLst>
                <a:ext uri="{FF2B5EF4-FFF2-40B4-BE49-F238E27FC236}">
                  <a16:creationId xmlns:a16="http://schemas.microsoft.com/office/drawing/2014/main" xmlns="" id="{6DA3BBB2-E620-4C13-98C9-FE1EF7D2ED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7" name="Graphic 78">
              <a:extLst>
                <a:ext uri="{FF2B5EF4-FFF2-40B4-BE49-F238E27FC236}">
                  <a16:creationId xmlns:a16="http://schemas.microsoft.com/office/drawing/2014/main" xmlns="" id="{ADC9AB5D-88A1-4FA9-B467-E8EF8FFE5B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8" name="Graphic 78">
                <a:extLst>
                  <a:ext uri="{FF2B5EF4-FFF2-40B4-BE49-F238E27FC236}">
                    <a16:creationId xmlns:a16="http://schemas.microsoft.com/office/drawing/2014/main" xmlns="" id="{0867B8E5-4535-4743-8235-6612FEA410C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Graphic 78">
                <a:extLst>
                  <a:ext uri="{FF2B5EF4-FFF2-40B4-BE49-F238E27FC236}">
                    <a16:creationId xmlns:a16="http://schemas.microsoft.com/office/drawing/2014/main" xmlns="" id="{BE48FEA7-5915-4751-8090-63F3094324A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Graphic 78">
                <a:extLst>
                  <a:ext uri="{FF2B5EF4-FFF2-40B4-BE49-F238E27FC236}">
                    <a16:creationId xmlns:a16="http://schemas.microsoft.com/office/drawing/2014/main" xmlns="" id="{32B378CE-44FD-4120-B9ED-7828D4EE9AE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Graphic 78">
                <a:extLst>
                  <a:ext uri="{FF2B5EF4-FFF2-40B4-BE49-F238E27FC236}">
                    <a16:creationId xmlns:a16="http://schemas.microsoft.com/office/drawing/2014/main" xmlns="" id="{40FA43D3-D34B-4BC7-80D0-F3E75A222A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E332BE5-8837-4C1D-9434-87E2E2AB45CA}"/>
              </a:ext>
            </a:extLst>
          </p:cNvPr>
          <p:cNvSpPr txBox="1"/>
          <p:nvPr/>
        </p:nvSpPr>
        <p:spPr>
          <a:xfrm>
            <a:off x="213617" y="2796427"/>
            <a:ext cx="5878364" cy="3362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 dirty="0"/>
              <a:t>. </a:t>
            </a:r>
            <a:r>
              <a:rPr lang="en-US" sz="2400" b="1" dirty="0" err="1"/>
              <a:t>Guía</a:t>
            </a:r>
            <a:r>
              <a:rPr lang="en-US" sz="2400" b="1" dirty="0"/>
              <a:t> Erasmus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400" b="1" dirty="0"/>
              <a:t>.  </a:t>
            </a:r>
            <a:r>
              <a:rPr lang="en-US" sz="2400" b="1" dirty="0" err="1"/>
              <a:t>Acción</a:t>
            </a:r>
            <a:r>
              <a:rPr lang="en-US" sz="2400" b="1" dirty="0"/>
              <a:t> Clave 1 (KA1)  </a:t>
            </a:r>
            <a:r>
              <a:rPr lang="en-US" sz="2400" b="1" dirty="0" err="1"/>
              <a:t>Movilidad</a:t>
            </a:r>
            <a:endParaRPr lang="en-US" sz="2400" b="1" dirty="0"/>
          </a:p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400" b="1" dirty="0"/>
              <a:t>.  </a:t>
            </a:r>
            <a:r>
              <a:rPr lang="en-US" sz="2400" b="1" dirty="0" err="1"/>
              <a:t>Acción</a:t>
            </a:r>
            <a:r>
              <a:rPr lang="en-US" sz="2400" b="1" dirty="0"/>
              <a:t> Clave 2 (KA2) </a:t>
            </a:r>
            <a:r>
              <a:rPr lang="en-US" sz="2400" b="1" dirty="0" err="1"/>
              <a:t>Cooperación</a:t>
            </a:r>
            <a:endParaRPr lang="en-US" sz="2400" b="1" dirty="0"/>
          </a:p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400" b="1" dirty="0"/>
              <a:t>. </a:t>
            </a:r>
            <a:r>
              <a:rPr lang="en-US" sz="2400" b="1" dirty="0" err="1"/>
              <a:t>Acción</a:t>
            </a:r>
            <a:r>
              <a:rPr lang="en-US" sz="2400" b="1" dirty="0"/>
              <a:t> </a:t>
            </a:r>
            <a:r>
              <a:rPr lang="en-US" sz="2400" b="1" dirty="0" err="1"/>
              <a:t>Clalve</a:t>
            </a:r>
            <a:r>
              <a:rPr lang="en-US" sz="2400" b="1" dirty="0"/>
              <a:t> 3 (KA3) </a:t>
            </a:r>
            <a:r>
              <a:rPr lang="en-US" sz="2400" b="1" dirty="0" err="1"/>
              <a:t>Políticas</a:t>
            </a:r>
            <a:endParaRPr lang="en-US" sz="2400" b="1" dirty="0"/>
          </a:p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400" b="1" dirty="0"/>
              <a:t>. </a:t>
            </a:r>
            <a:r>
              <a:rPr lang="en-US" sz="2400" b="1" dirty="0" err="1"/>
              <a:t>Contactar</a:t>
            </a:r>
            <a:r>
              <a:rPr lang="en-US" sz="2400" b="1" dirty="0"/>
              <a:t> con </a:t>
            </a:r>
            <a:r>
              <a:rPr lang="en-US" sz="2400" b="1" dirty="0" err="1"/>
              <a:t>otros</a:t>
            </a:r>
            <a:r>
              <a:rPr lang="en-US" sz="2400" b="1" dirty="0"/>
              <a:t> </a:t>
            </a:r>
            <a:r>
              <a:rPr lang="en-US" sz="2400" b="1" dirty="0" err="1"/>
              <a:t>centros</a:t>
            </a:r>
            <a:r>
              <a:rPr lang="en-US" sz="2400" b="1" dirty="0"/>
              <a:t> con Erasmus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400" b="1" dirty="0"/>
              <a:t>. </a:t>
            </a:r>
            <a:r>
              <a:rPr lang="en-US" sz="2400" b="1" dirty="0" err="1"/>
              <a:t>Guía</a:t>
            </a:r>
            <a:r>
              <a:rPr lang="en-US" sz="2400" b="1" dirty="0"/>
              <a:t> de </a:t>
            </a:r>
            <a:r>
              <a:rPr lang="en-US" sz="2400" b="1" dirty="0" err="1"/>
              <a:t>socios</a:t>
            </a:r>
            <a:endParaRPr lang="en-US" sz="2400" b="1" dirty="0"/>
          </a:p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400" b="1" dirty="0"/>
              <a:t>. SEPIE</a:t>
            </a:r>
          </a:p>
        </p:txBody>
      </p:sp>
      <p:pic>
        <p:nvPicPr>
          <p:cNvPr id="5" name="Imagen 4" descr="Mujer sonriendo con la mano en la cabeza&#10;&#10;Descripción generada automáticamente con confianza media">
            <a:extLst>
              <a:ext uri="{FF2B5EF4-FFF2-40B4-BE49-F238E27FC236}">
                <a16:creationId xmlns:a16="http://schemas.microsoft.com/office/drawing/2014/main" xmlns="" id="{F2911038-7916-46CD-9213-4587C348A9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4445" r="15193" b="-2"/>
          <a:stretch/>
        </p:blipFill>
        <p:spPr>
          <a:xfrm>
            <a:off x="6531789" y="10"/>
            <a:ext cx="5660211" cy="6857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1" name="Freeform: Shape 122">
            <a:extLst>
              <a:ext uri="{FF2B5EF4-FFF2-40B4-BE49-F238E27FC236}">
                <a16:creationId xmlns:a16="http://schemas.microsoft.com/office/drawing/2014/main" xmlns="" id="{55820E42-2F9D-41EF-B67F-522A133B33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42" name="Group 124">
            <a:extLst>
              <a:ext uri="{FF2B5EF4-FFF2-40B4-BE49-F238E27FC236}">
                <a16:creationId xmlns:a16="http://schemas.microsoft.com/office/drawing/2014/main" xmlns="" id="{13D9BC31-B57D-4933-AD83-94F462D4C2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43" name="Freeform: Shape 125">
              <a:extLst>
                <a:ext uri="{FF2B5EF4-FFF2-40B4-BE49-F238E27FC236}">
                  <a16:creationId xmlns:a16="http://schemas.microsoft.com/office/drawing/2014/main" xmlns="" id="{D84AFEA3-A055-41AE-96F3-34BA581424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44" name="Freeform: Shape 126">
              <a:extLst>
                <a:ext uri="{FF2B5EF4-FFF2-40B4-BE49-F238E27FC236}">
                  <a16:creationId xmlns:a16="http://schemas.microsoft.com/office/drawing/2014/main" xmlns="" id="{9028771F-62FA-4349-B7A8-CE1682D2CE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45" name="Freeform: Shape 127">
              <a:extLst>
                <a:ext uri="{FF2B5EF4-FFF2-40B4-BE49-F238E27FC236}">
                  <a16:creationId xmlns:a16="http://schemas.microsoft.com/office/drawing/2014/main" xmlns="" id="{319CDEE6-CB2F-49F0-B237-2A26A3D1DC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46" name="Graphic 12">
              <a:extLst>
                <a:ext uri="{FF2B5EF4-FFF2-40B4-BE49-F238E27FC236}">
                  <a16:creationId xmlns:a16="http://schemas.microsoft.com/office/drawing/2014/main" xmlns="" id="{3DD82286-02D2-4210-A797-5D502D44A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Graphic 15">
              <a:extLst>
                <a:ext uri="{FF2B5EF4-FFF2-40B4-BE49-F238E27FC236}">
                  <a16:creationId xmlns:a16="http://schemas.microsoft.com/office/drawing/2014/main" xmlns="" id="{735449F4-80DA-4E06-B3B6-B9F519F4A6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Graphic 15">
              <a:extLst>
                <a:ext uri="{FF2B5EF4-FFF2-40B4-BE49-F238E27FC236}">
                  <a16:creationId xmlns:a16="http://schemas.microsoft.com/office/drawing/2014/main" xmlns="" id="{61FABA3B-05B6-433C-90F9-8D9691A840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31">
              <a:extLst>
                <a:ext uri="{FF2B5EF4-FFF2-40B4-BE49-F238E27FC236}">
                  <a16:creationId xmlns:a16="http://schemas.microsoft.com/office/drawing/2014/main" xmlns="" id="{E1FEBA45-D0A3-4091-9956-161EDA21A0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710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142D98E1-37D2-4470-BF74-845E897954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21" name="Marcador de contenido 2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xmlns="" id="{EBC9FB93-0D9A-4DD0-865C-3124CA183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2" b="3863"/>
          <a:stretch/>
        </p:blipFill>
        <p:spPr>
          <a:xfrm>
            <a:off x="2961861" y="2764428"/>
            <a:ext cx="6167398" cy="3335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7" name="Graphic 78">
            <a:extLst>
              <a:ext uri="{FF2B5EF4-FFF2-40B4-BE49-F238E27FC236}">
                <a16:creationId xmlns:a16="http://schemas.microsoft.com/office/drawing/2014/main" xmlns="" id="{554A72DC-6122-426C-9473-FE48DFBD16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563724" y="4193514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38" name="Graphic 78">
              <a:extLst>
                <a:ext uri="{FF2B5EF4-FFF2-40B4-BE49-F238E27FC236}">
                  <a16:creationId xmlns:a16="http://schemas.microsoft.com/office/drawing/2014/main" xmlns="" id="{FC2789D7-C243-446F-8C4A-3C3B673CFA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9" name="Graphic 78">
              <a:extLst>
                <a:ext uri="{FF2B5EF4-FFF2-40B4-BE49-F238E27FC236}">
                  <a16:creationId xmlns:a16="http://schemas.microsoft.com/office/drawing/2014/main" xmlns="" id="{7BFC7F62-86A1-4E98-B4C1-E6E050894F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40" name="Graphic 78">
                <a:extLst>
                  <a:ext uri="{FF2B5EF4-FFF2-40B4-BE49-F238E27FC236}">
                    <a16:creationId xmlns:a16="http://schemas.microsoft.com/office/drawing/2014/main" xmlns="" id="{8F4903DE-F756-4685-AA3E-D6F6DFCD6A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Graphic 78">
                <a:extLst>
                  <a:ext uri="{FF2B5EF4-FFF2-40B4-BE49-F238E27FC236}">
                    <a16:creationId xmlns:a16="http://schemas.microsoft.com/office/drawing/2014/main" xmlns="" id="{ACAA5D31-8D54-4B6B-B297-478B6644374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Graphic 78">
                <a:extLst>
                  <a:ext uri="{FF2B5EF4-FFF2-40B4-BE49-F238E27FC236}">
                    <a16:creationId xmlns:a16="http://schemas.microsoft.com/office/drawing/2014/main" xmlns="" id="{A4C6C8D7-9B82-4E2C-A29A-D739C1EB2B9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Graphic 78">
                <a:extLst>
                  <a:ext uri="{FF2B5EF4-FFF2-40B4-BE49-F238E27FC236}">
                    <a16:creationId xmlns:a16="http://schemas.microsoft.com/office/drawing/2014/main" xmlns="" id="{1F47E503-8030-4E7E-8460-A711BE56721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C850F626-88EE-4CC3-A7C3-99DA728165E3}"/>
              </a:ext>
            </a:extLst>
          </p:cNvPr>
          <p:cNvSpPr txBox="1"/>
          <p:nvPr/>
        </p:nvSpPr>
        <p:spPr>
          <a:xfrm>
            <a:off x="-257603" y="3697984"/>
            <a:ext cx="48204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Movilidad</a:t>
            </a:r>
            <a:r>
              <a:rPr lang="en-US" sz="2800" b="1" dirty="0"/>
              <a:t> de </a:t>
            </a:r>
            <a:r>
              <a:rPr lang="en-US" sz="2800" b="1" dirty="0" err="1"/>
              <a:t>estudiantes</a:t>
            </a:r>
            <a:r>
              <a:rPr lang="en-US" sz="2800" b="1" dirty="0"/>
              <a:t> y personal de </a:t>
            </a:r>
            <a:r>
              <a:rPr lang="en-US" sz="2800" b="1" dirty="0" err="1"/>
              <a:t>Formación</a:t>
            </a:r>
            <a:r>
              <a:rPr lang="en-US" sz="2800" b="1" dirty="0"/>
              <a:t> </a:t>
            </a:r>
            <a:r>
              <a:rPr lang="en-US" sz="2800" b="1" dirty="0" err="1"/>
              <a:t>Profesional</a:t>
            </a:r>
            <a:endParaRPr lang="en-US" sz="2800" b="1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B2354AC9-CE49-4FDD-9E58-20E10630DAB2}"/>
              </a:ext>
            </a:extLst>
          </p:cNvPr>
          <p:cNvSpPr txBox="1"/>
          <p:nvPr/>
        </p:nvSpPr>
        <p:spPr>
          <a:xfrm>
            <a:off x="7789853" y="3477929"/>
            <a:ext cx="4205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Mejora</a:t>
            </a:r>
            <a:r>
              <a:rPr lang="en-US" sz="2800" b="1" dirty="0"/>
              <a:t> la </a:t>
            </a:r>
            <a:r>
              <a:rPr lang="en-US" sz="2800" b="1" dirty="0" err="1"/>
              <a:t>competencia</a:t>
            </a:r>
            <a:r>
              <a:rPr lang="en-US" sz="2800" b="1" dirty="0"/>
              <a:t> para </a:t>
            </a:r>
            <a:r>
              <a:rPr lang="en-US" sz="2800" b="1" dirty="0" err="1"/>
              <a:t>el</a:t>
            </a:r>
            <a:r>
              <a:rPr lang="en-US" sz="2800" b="1" dirty="0"/>
              <a:t> </a:t>
            </a:r>
            <a:r>
              <a:rPr lang="en-US" sz="2800" b="1" dirty="0" err="1"/>
              <a:t>empleo</a:t>
            </a:r>
            <a:endParaRPr lang="en-US" sz="2800" b="1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75F6348D-464E-4920-B07A-56837A34CC48}"/>
              </a:ext>
            </a:extLst>
          </p:cNvPr>
          <p:cNvSpPr txBox="1"/>
          <p:nvPr/>
        </p:nvSpPr>
        <p:spPr>
          <a:xfrm>
            <a:off x="7147538" y="2527506"/>
            <a:ext cx="4301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Acuerdo</a:t>
            </a:r>
            <a:r>
              <a:rPr lang="en-US" sz="2800" b="1" dirty="0"/>
              <a:t> de </a:t>
            </a:r>
            <a:r>
              <a:rPr lang="en-US" sz="2800" b="1" dirty="0" err="1"/>
              <a:t>formación</a:t>
            </a:r>
            <a:endParaRPr lang="en-US" sz="2800" b="1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D0A3864F-B04B-4645-9EFE-C0AF8728FFF0}"/>
              </a:ext>
            </a:extLst>
          </p:cNvPr>
          <p:cNvSpPr txBox="1"/>
          <p:nvPr/>
        </p:nvSpPr>
        <p:spPr>
          <a:xfrm>
            <a:off x="4056345" y="1721783"/>
            <a:ext cx="4371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 require </a:t>
            </a:r>
            <a:r>
              <a:rPr lang="en-US" sz="2800" b="1" dirty="0" err="1"/>
              <a:t>acreditación</a:t>
            </a:r>
            <a:endParaRPr lang="en-US" sz="2800" b="1" dirty="0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xmlns="" id="{991BB9CE-D15C-40C3-AB96-124A1F01CFF3}"/>
              </a:ext>
            </a:extLst>
          </p:cNvPr>
          <p:cNvSpPr txBox="1"/>
          <p:nvPr/>
        </p:nvSpPr>
        <p:spPr>
          <a:xfrm>
            <a:off x="-48788" y="2416671"/>
            <a:ext cx="5449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Proyectos</a:t>
            </a:r>
            <a:r>
              <a:rPr lang="en-US" sz="2800" b="1" dirty="0"/>
              <a:t> de </a:t>
            </a:r>
            <a:r>
              <a:rPr lang="en-US" sz="2800" b="1" dirty="0" err="1"/>
              <a:t>corta</a:t>
            </a:r>
            <a:r>
              <a:rPr lang="en-US" sz="2800" b="1" dirty="0"/>
              <a:t> </a:t>
            </a:r>
            <a:r>
              <a:rPr lang="en-US" sz="2800" b="1" dirty="0" err="1"/>
              <a:t>duración</a:t>
            </a:r>
            <a:r>
              <a:rPr lang="en-US" sz="2800" b="1" dirty="0"/>
              <a:t> (</a:t>
            </a:r>
            <a:r>
              <a:rPr lang="en-US" sz="2800" b="1" dirty="0" err="1"/>
              <a:t>Acción</a:t>
            </a:r>
            <a:r>
              <a:rPr lang="en-US" sz="2800" b="1" dirty="0"/>
              <a:t> Clave 1)</a:t>
            </a:r>
          </a:p>
        </p:txBody>
      </p:sp>
      <p:sp>
        <p:nvSpPr>
          <p:cNvPr id="131" name="CuadroTexto 130">
            <a:extLst>
              <a:ext uri="{FF2B5EF4-FFF2-40B4-BE49-F238E27FC236}">
                <a16:creationId xmlns:a16="http://schemas.microsoft.com/office/drawing/2014/main" xmlns="" id="{8E23E854-18AB-4D2E-82BC-7757A04630C2}"/>
              </a:ext>
            </a:extLst>
          </p:cNvPr>
          <p:cNvSpPr txBox="1"/>
          <p:nvPr/>
        </p:nvSpPr>
        <p:spPr>
          <a:xfrm>
            <a:off x="4777721" y="561745"/>
            <a:ext cx="3170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+mj-lt"/>
              </a:rPr>
              <a:t>KA 122-VET</a:t>
            </a:r>
          </a:p>
        </p:txBody>
      </p:sp>
    </p:spTree>
    <p:extLst>
      <p:ext uri="{BB962C8B-B14F-4D97-AF65-F5344CB8AC3E}">
        <p14:creationId xmlns:p14="http://schemas.microsoft.com/office/powerpoint/2010/main" val="86390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Freeform: Shape 220">
            <a:extLst>
              <a:ext uri="{FF2B5EF4-FFF2-40B4-BE49-F238E27FC236}">
                <a16:creationId xmlns:a16="http://schemas.microsoft.com/office/drawing/2014/main" xmlns="" id="{435959F4-53DA-47FF-BC24-1E5B75C69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xmlns="" id="{A7CF83E8-F6F0-41E3-B580-7412A04DD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xmlns="" id="{1A0B6DBB-705D-48D0-842C-F9DFA7684D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xmlns="" id="{C194A764-16E1-4D0D-9357-76F80E6086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xmlns="" id="{115B7F3F-A40D-4F24-8536-E2420B4332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7" name="Graphic 12">
              <a:extLst>
                <a:ext uri="{FF2B5EF4-FFF2-40B4-BE49-F238E27FC236}">
                  <a16:creationId xmlns:a16="http://schemas.microsoft.com/office/drawing/2014/main" xmlns="" id="{CEF42844-A829-4ED2-A360-63BB2A7C45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Graphic 15">
              <a:extLst>
                <a:ext uri="{FF2B5EF4-FFF2-40B4-BE49-F238E27FC236}">
                  <a16:creationId xmlns:a16="http://schemas.microsoft.com/office/drawing/2014/main" xmlns="" id="{57B23B52-A1C3-44EF-BC11-9094A0DA11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Graphic 15">
              <a:extLst>
                <a:ext uri="{FF2B5EF4-FFF2-40B4-BE49-F238E27FC236}">
                  <a16:creationId xmlns:a16="http://schemas.microsoft.com/office/drawing/2014/main" xmlns="" id="{064E08E5-DA92-4CF2-A0BF-E341800227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xmlns="" id="{7A222560-E657-4CAE-B667-7BE9E224B2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2" name="Freeform: Shape 231">
            <a:extLst>
              <a:ext uri="{FF2B5EF4-FFF2-40B4-BE49-F238E27FC236}">
                <a16:creationId xmlns:a16="http://schemas.microsoft.com/office/drawing/2014/main" xmlns="" id="{59226104-0061-4319-8237-9C001BF85D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34" name="Graphic 78">
            <a:extLst>
              <a:ext uri="{FF2B5EF4-FFF2-40B4-BE49-F238E27FC236}">
                <a16:creationId xmlns:a16="http://schemas.microsoft.com/office/drawing/2014/main" xmlns="" id="{AC552FEA-472E-4E74-B31D-531852C190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35" name="Graphic 78">
              <a:extLst>
                <a:ext uri="{FF2B5EF4-FFF2-40B4-BE49-F238E27FC236}">
                  <a16:creationId xmlns:a16="http://schemas.microsoft.com/office/drawing/2014/main" xmlns="" id="{41DF3078-C636-4776-A616-D5BF3BC280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6" name="Graphic 78">
              <a:extLst>
                <a:ext uri="{FF2B5EF4-FFF2-40B4-BE49-F238E27FC236}">
                  <a16:creationId xmlns:a16="http://schemas.microsoft.com/office/drawing/2014/main" xmlns="" id="{0D1A27FA-1310-4BC3-A071-1566746B2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37" name="Graphic 78">
                <a:extLst>
                  <a:ext uri="{FF2B5EF4-FFF2-40B4-BE49-F238E27FC236}">
                    <a16:creationId xmlns:a16="http://schemas.microsoft.com/office/drawing/2014/main" xmlns="" id="{99ACB9EB-84FE-4B33-9EF9-4EC7DAC25DD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Graphic 78">
                <a:extLst>
                  <a:ext uri="{FF2B5EF4-FFF2-40B4-BE49-F238E27FC236}">
                    <a16:creationId xmlns:a16="http://schemas.microsoft.com/office/drawing/2014/main" xmlns="" id="{826E5EFB-0EF9-4DB8-99CB-5DD72009DB2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Graphic 78">
                <a:extLst>
                  <a:ext uri="{FF2B5EF4-FFF2-40B4-BE49-F238E27FC236}">
                    <a16:creationId xmlns:a16="http://schemas.microsoft.com/office/drawing/2014/main" xmlns="" id="{86238E12-0689-4123-8B2E-E1CCFCC4C88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Graphic 78">
                <a:extLst>
                  <a:ext uri="{FF2B5EF4-FFF2-40B4-BE49-F238E27FC236}">
                    <a16:creationId xmlns:a16="http://schemas.microsoft.com/office/drawing/2014/main" xmlns="" id="{8538CF67-A00E-4955-A447-001BE02E77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242" name="Rectangle 241">
            <a:extLst>
              <a:ext uri="{FF2B5EF4-FFF2-40B4-BE49-F238E27FC236}">
                <a16:creationId xmlns:a16="http://schemas.microsoft.com/office/drawing/2014/main" xmlns="" id="{142D98E1-37D2-4470-BF74-845E897954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3BF152-B321-48D0-88C2-B2A8EB2EA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65" y="1409090"/>
            <a:ext cx="4266544" cy="12651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Formación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KA1</a:t>
            </a:r>
          </a:p>
        </p:txBody>
      </p:sp>
      <p:grpSp>
        <p:nvGrpSpPr>
          <p:cNvPr id="244" name="Graphic 78">
            <a:extLst>
              <a:ext uri="{FF2B5EF4-FFF2-40B4-BE49-F238E27FC236}">
                <a16:creationId xmlns:a16="http://schemas.microsoft.com/office/drawing/2014/main" xmlns="" id="{91868ACA-CC8C-4FA4-8E32-6DB1C7DA9E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0225" y="369585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45" name="Graphic 78">
              <a:extLst>
                <a:ext uri="{FF2B5EF4-FFF2-40B4-BE49-F238E27FC236}">
                  <a16:creationId xmlns:a16="http://schemas.microsoft.com/office/drawing/2014/main" xmlns="" id="{7C343158-D3CD-4482-AAA0-375D2E6667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6" name="Graphic 78">
              <a:extLst>
                <a:ext uri="{FF2B5EF4-FFF2-40B4-BE49-F238E27FC236}">
                  <a16:creationId xmlns:a16="http://schemas.microsoft.com/office/drawing/2014/main" xmlns="" id="{12BFE3E3-92EC-47DC-8E6A-6E77132C2D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47" name="Graphic 78">
                <a:extLst>
                  <a:ext uri="{FF2B5EF4-FFF2-40B4-BE49-F238E27FC236}">
                    <a16:creationId xmlns:a16="http://schemas.microsoft.com/office/drawing/2014/main" xmlns="" id="{1F0F2188-9504-4EAD-A8A2-B1779FB86B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Graphic 78">
                <a:extLst>
                  <a:ext uri="{FF2B5EF4-FFF2-40B4-BE49-F238E27FC236}">
                    <a16:creationId xmlns:a16="http://schemas.microsoft.com/office/drawing/2014/main" xmlns="" id="{14602C7D-08A5-44A5-B005-E79603849E8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Graphic 78">
                <a:extLst>
                  <a:ext uri="{FF2B5EF4-FFF2-40B4-BE49-F238E27FC236}">
                    <a16:creationId xmlns:a16="http://schemas.microsoft.com/office/drawing/2014/main" xmlns="" id="{099F2E62-E605-487B-AC3C-11052444D8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Graphic 78">
                <a:extLst>
                  <a:ext uri="{FF2B5EF4-FFF2-40B4-BE49-F238E27FC236}">
                    <a16:creationId xmlns:a16="http://schemas.microsoft.com/office/drawing/2014/main" xmlns="" id="{02A21D38-C00D-4E35-8B0F-3E63C4B376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xmlns="" id="{52F9BDCD-D262-ADD4-FF21-D67FADD557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288007"/>
              </p:ext>
            </p:extLst>
          </p:nvPr>
        </p:nvGraphicFramePr>
        <p:xfrm>
          <a:off x="5402620" y="497732"/>
          <a:ext cx="6151831" cy="5707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9483FF8E-EFBC-4E16-AC5C-EE5CE7F77A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770191" y="4251523"/>
            <a:ext cx="3232445" cy="1265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431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F7D9A75-A4AF-403D-ACB1-E5724E48005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339861" y="263854"/>
            <a:ext cx="8284292" cy="3294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latin typeface="+mj-lt"/>
              </a:rPr>
              <a:t>Búsqueda</a:t>
            </a:r>
            <a:r>
              <a:rPr lang="en-US" sz="2400" b="1" i="1" dirty="0">
                <a:latin typeface="+mj-lt"/>
              </a:rPr>
              <a:t> de </a:t>
            </a:r>
            <a:r>
              <a:rPr lang="en-US" sz="2400" b="1" i="1" dirty="0" err="1">
                <a:latin typeface="+mj-lt"/>
              </a:rPr>
              <a:t>socios</a:t>
            </a:r>
            <a:r>
              <a:rPr lang="en-US" sz="2400" b="1" i="1" dirty="0">
                <a:latin typeface="+mj-lt"/>
              </a:rPr>
              <a:t> de </a:t>
            </a:r>
            <a:r>
              <a:rPr lang="en-US" sz="2400" b="1" i="1" dirty="0" err="1">
                <a:latin typeface="+mj-lt"/>
              </a:rPr>
              <a:t>acogida</a:t>
            </a:r>
            <a:r>
              <a:rPr lang="en-US" sz="2400" b="1" i="1" dirty="0">
                <a:latin typeface="+mj-lt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800" dirty="0"/>
              <a:t>.</a:t>
            </a:r>
            <a:r>
              <a:rPr lang="en-US" sz="1800" b="1" dirty="0"/>
              <a:t> </a:t>
            </a:r>
            <a:r>
              <a:rPr lang="en-US" dirty="0" err="1"/>
              <a:t>Agencia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SEPIE</a:t>
            </a:r>
          </a:p>
          <a:p>
            <a:pPr algn="ctr">
              <a:lnSpc>
                <a:spcPct val="100000"/>
              </a:lnSpc>
            </a:pPr>
            <a:r>
              <a:rPr lang="en-US" dirty="0"/>
              <a:t>. </a:t>
            </a:r>
            <a:r>
              <a:rPr lang="en-US" dirty="0" err="1"/>
              <a:t>Contactos</a:t>
            </a:r>
            <a:r>
              <a:rPr lang="en-US" dirty="0"/>
              <a:t> </a:t>
            </a:r>
            <a:r>
              <a:rPr lang="en-US" dirty="0" err="1"/>
              <a:t>obtenidos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 </a:t>
            </a:r>
            <a:r>
              <a:rPr lang="en-US" dirty="0" err="1"/>
              <a:t>compañeros</a:t>
            </a:r>
            <a:r>
              <a:rPr lang="en-US" dirty="0"/>
              <a:t> de </a:t>
            </a:r>
            <a:r>
              <a:rPr lang="en-US" dirty="0" err="1"/>
              <a:t>profesores</a:t>
            </a:r>
            <a:r>
              <a:rPr lang="en-US" dirty="0"/>
              <a:t> del </a:t>
            </a:r>
            <a:r>
              <a:rPr lang="en-US" dirty="0" err="1"/>
              <a:t>conservatorio</a:t>
            </a:r>
            <a:endParaRPr lang="en-US" dirty="0"/>
          </a:p>
          <a:p>
            <a:pPr algn="ctr">
              <a:lnSpc>
                <a:spcPct val="100000"/>
              </a:lnSpc>
            </a:pPr>
            <a:r>
              <a:rPr lang="en-US" dirty="0"/>
              <a:t>.</a:t>
            </a:r>
            <a:r>
              <a:rPr lang="en-US" dirty="0" err="1"/>
              <a:t>Referencias</a:t>
            </a:r>
            <a:r>
              <a:rPr lang="en-US" dirty="0"/>
              <a:t> de ex-</a:t>
            </a:r>
            <a:r>
              <a:rPr lang="en-US" dirty="0" err="1"/>
              <a:t>alumnos</a:t>
            </a:r>
            <a:endParaRPr lang="en-US" dirty="0"/>
          </a:p>
          <a:p>
            <a:pPr algn="ctr">
              <a:lnSpc>
                <a:spcPct val="100000"/>
              </a:lnSpc>
            </a:pPr>
            <a:r>
              <a:rPr lang="en-US" dirty="0"/>
              <a:t>.</a:t>
            </a:r>
            <a:r>
              <a:rPr lang="en-US" dirty="0" err="1"/>
              <a:t>Búsqueda</a:t>
            </a:r>
            <a:r>
              <a:rPr lang="en-US" dirty="0"/>
              <a:t> de </a:t>
            </a:r>
            <a:r>
              <a:rPr lang="en-US" dirty="0" err="1"/>
              <a:t>escuelas</a:t>
            </a:r>
            <a:r>
              <a:rPr lang="en-US" dirty="0"/>
              <a:t> </a:t>
            </a:r>
            <a:r>
              <a:rPr lang="en-US" dirty="0" err="1"/>
              <a:t>vocacionales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 </a:t>
            </a:r>
            <a:r>
              <a:rPr lang="en-US" dirty="0" err="1"/>
              <a:t>páginas</a:t>
            </a:r>
            <a:r>
              <a:rPr lang="en-US" dirty="0"/>
              <a:t> web</a:t>
            </a:r>
          </a:p>
          <a:p>
            <a:pPr algn="ctr">
              <a:lnSpc>
                <a:spcPct val="100000"/>
              </a:lnSpc>
            </a:pPr>
            <a:r>
              <a:rPr lang="en-US" dirty="0"/>
              <a:t>.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aportada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conservatorios</a:t>
            </a:r>
            <a:r>
              <a:rPr lang="en-US" dirty="0"/>
              <a:t> de </a:t>
            </a:r>
            <a:r>
              <a:rPr lang="en-US" dirty="0" err="1"/>
              <a:t>música</a:t>
            </a:r>
            <a:r>
              <a:rPr lang="en-US" dirty="0"/>
              <a:t> o danza que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tengan</a:t>
            </a:r>
            <a:r>
              <a:rPr lang="en-US" dirty="0"/>
              <a:t> Erasmus+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D2A6F310-A101-46CB-816E-EA556755B302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27958" y="3415991"/>
            <a:ext cx="4738352" cy="341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+mj-lt"/>
              </a:rPr>
              <a:t>Carta de </a:t>
            </a:r>
            <a:r>
              <a:rPr lang="en-US" sz="2400" b="1" i="1" dirty="0" err="1">
                <a:latin typeface="+mj-lt"/>
              </a:rPr>
              <a:t>presentación</a:t>
            </a:r>
            <a:endParaRPr lang="en-US" sz="2400" b="1" i="1" dirty="0">
              <a:latin typeface="+mj-lt"/>
            </a:endParaRPr>
          </a:p>
          <a:p>
            <a:pPr algn="ctr"/>
            <a:r>
              <a:rPr lang="en-US" sz="1800" dirty="0" err="1"/>
              <a:t>Consejos</a:t>
            </a:r>
            <a:r>
              <a:rPr lang="en-US" sz="1800" dirty="0"/>
              <a:t>: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. </a:t>
            </a:r>
            <a:r>
              <a:rPr lang="en-US" dirty="0"/>
              <a:t>Tipo de centro</a:t>
            </a:r>
          </a:p>
          <a:p>
            <a:pPr>
              <a:lnSpc>
                <a:spcPct val="100000"/>
              </a:lnSpc>
            </a:pPr>
            <a:r>
              <a:rPr lang="en-US" dirty="0"/>
              <a:t>. </a:t>
            </a:r>
            <a:r>
              <a:rPr lang="en-US" dirty="0" err="1"/>
              <a:t>Ubicación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. </a:t>
            </a:r>
            <a:r>
              <a:rPr lang="en-US" dirty="0" err="1"/>
              <a:t>Propuesta</a:t>
            </a:r>
            <a:r>
              <a:rPr lang="en-US" dirty="0"/>
              <a:t> Erasmus</a:t>
            </a:r>
          </a:p>
          <a:p>
            <a:pPr>
              <a:lnSpc>
                <a:spcPct val="100000"/>
              </a:lnSpc>
            </a:pPr>
            <a:r>
              <a:rPr lang="en-US" dirty="0"/>
              <a:t>. </a:t>
            </a:r>
            <a:r>
              <a:rPr lang="en-US" dirty="0" err="1"/>
              <a:t>Necesidades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. </a:t>
            </a:r>
            <a:r>
              <a:rPr lang="en-US" dirty="0" err="1"/>
              <a:t>Preferiblemente</a:t>
            </a:r>
            <a:r>
              <a:rPr lang="en-US" dirty="0"/>
              <a:t> </a:t>
            </a:r>
            <a:r>
              <a:rPr lang="en-US" dirty="0" err="1"/>
              <a:t>establecer</a:t>
            </a:r>
            <a:r>
              <a:rPr lang="en-US" dirty="0"/>
              <a:t> </a:t>
            </a:r>
            <a:r>
              <a:rPr lang="en-US" dirty="0" err="1"/>
              <a:t>contacto</a:t>
            </a:r>
            <a:r>
              <a:rPr lang="en-US" dirty="0"/>
              <a:t> en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idioma</a:t>
            </a:r>
            <a:r>
              <a:rPr lang="en-US" dirty="0"/>
              <a:t> del </a:t>
            </a:r>
            <a:r>
              <a:rPr lang="en-US" dirty="0" err="1"/>
              <a:t>país</a:t>
            </a:r>
            <a:r>
              <a:rPr lang="en-US" dirty="0"/>
              <a:t>. 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A07723BF-FFD0-4155-B5BD-84D76494C7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33223" y="5476600"/>
            <a:ext cx="3141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Reunión</a:t>
            </a:r>
            <a:r>
              <a:rPr lang="en-US" sz="2400" b="1" dirty="0"/>
              <a:t> online con </a:t>
            </a:r>
            <a:r>
              <a:rPr lang="en-US" sz="2400" b="1" dirty="0" err="1"/>
              <a:t>los</a:t>
            </a:r>
            <a:r>
              <a:rPr lang="en-US" sz="2400" b="1" dirty="0"/>
              <a:t> </a:t>
            </a:r>
            <a:r>
              <a:rPr lang="en-US" sz="2400" b="1" dirty="0" err="1"/>
              <a:t>posibles</a:t>
            </a:r>
            <a:r>
              <a:rPr lang="en-US" sz="2400" b="1" dirty="0"/>
              <a:t> </a:t>
            </a:r>
            <a:r>
              <a:rPr lang="en-US" sz="2400" b="1" dirty="0" err="1"/>
              <a:t>socios</a:t>
            </a:r>
            <a:endParaRPr lang="en-US" sz="24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72D84F8-78F6-478C-AA90-11D3F9BBF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5" y="508543"/>
            <a:ext cx="2127688" cy="21215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04AD0FC-10BC-49E3-BA59-AAC613324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692" y="4069080"/>
            <a:ext cx="1689307" cy="18010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B3A30E8-3876-47EF-9F0E-47D37A40D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472" y="3789527"/>
            <a:ext cx="2535011" cy="151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35959F4-53DA-47FF-BC24-1E5B75C69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7CF83E8-F6F0-41E3-B580-7412A04DD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1A0B6DBB-705D-48D0-842C-F9DFA7684D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C194A764-16E1-4D0D-9357-76F80E6086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115B7F3F-A40D-4F24-8536-E2420B4332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xmlns="" id="{CEF42844-A829-4ED2-A360-63BB2A7C45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5">
              <a:extLst>
                <a:ext uri="{FF2B5EF4-FFF2-40B4-BE49-F238E27FC236}">
                  <a16:creationId xmlns:a16="http://schemas.microsoft.com/office/drawing/2014/main" xmlns="" id="{57B23B52-A1C3-44EF-BC11-9094A0DA11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xmlns="" id="{064E08E5-DA92-4CF2-A0BF-E341800227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7A222560-E657-4CAE-B667-7BE9E224B2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59226104-0061-4319-8237-9C001BF85D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aphic 78">
            <a:extLst>
              <a:ext uri="{FF2B5EF4-FFF2-40B4-BE49-F238E27FC236}">
                <a16:creationId xmlns:a16="http://schemas.microsoft.com/office/drawing/2014/main" xmlns="" id="{AC552FEA-472E-4E74-B31D-531852C190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4" name="Graphic 78">
              <a:extLst>
                <a:ext uri="{FF2B5EF4-FFF2-40B4-BE49-F238E27FC236}">
                  <a16:creationId xmlns:a16="http://schemas.microsoft.com/office/drawing/2014/main" xmlns="" id="{41DF3078-C636-4776-A616-D5BF3BC280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aphic 78">
              <a:extLst>
                <a:ext uri="{FF2B5EF4-FFF2-40B4-BE49-F238E27FC236}">
                  <a16:creationId xmlns:a16="http://schemas.microsoft.com/office/drawing/2014/main" xmlns="" id="{0D1A27FA-1310-4BC3-A071-1566746B2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6" name="Graphic 78">
                <a:extLst>
                  <a:ext uri="{FF2B5EF4-FFF2-40B4-BE49-F238E27FC236}">
                    <a16:creationId xmlns:a16="http://schemas.microsoft.com/office/drawing/2014/main" xmlns="" id="{99ACB9EB-84FE-4B33-9EF9-4EC7DAC25DD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Graphic 78">
                <a:extLst>
                  <a:ext uri="{FF2B5EF4-FFF2-40B4-BE49-F238E27FC236}">
                    <a16:creationId xmlns:a16="http://schemas.microsoft.com/office/drawing/2014/main" xmlns="" id="{826E5EFB-0EF9-4DB8-99CB-5DD72009DB2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:a16="http://schemas.microsoft.com/office/drawing/2014/main" xmlns="" id="{86238E12-0689-4123-8B2E-E1CCFCC4C88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xmlns="" id="{8538CF67-A00E-4955-A447-001BE02E77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2F9C493A-9F03-49B4-B3FB-19CE5AC115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398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90A46C7D-C1BB-49B8-8D37-39742820E9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5216B7-99E8-479C-A605-8B968955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Contenido</a:t>
            </a:r>
            <a:r>
              <a:rPr lang="en-US" dirty="0"/>
              <a:t> del Proyecto</a:t>
            </a:r>
          </a:p>
        </p:txBody>
      </p:sp>
      <p:grpSp>
        <p:nvGrpSpPr>
          <p:cNvPr id="35" name="Graphic 78">
            <a:extLst>
              <a:ext uri="{FF2B5EF4-FFF2-40B4-BE49-F238E27FC236}">
                <a16:creationId xmlns:a16="http://schemas.microsoft.com/office/drawing/2014/main" xmlns="" id="{C13D619A-1417-41F6-AB84-3DA81D94BD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0225" y="2345718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6" name="Graphic 78">
              <a:extLst>
                <a:ext uri="{FF2B5EF4-FFF2-40B4-BE49-F238E27FC236}">
                  <a16:creationId xmlns:a16="http://schemas.microsoft.com/office/drawing/2014/main" xmlns="" id="{ABA075C2-6990-484C-907A-08DB4DF5A9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aphic 78">
              <a:extLst>
                <a:ext uri="{FF2B5EF4-FFF2-40B4-BE49-F238E27FC236}">
                  <a16:creationId xmlns:a16="http://schemas.microsoft.com/office/drawing/2014/main" xmlns="" id="{EC9D29F2-21D6-461F-8BD7-533101D86C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38" name="Graphic 78">
                <a:extLst>
                  <a:ext uri="{FF2B5EF4-FFF2-40B4-BE49-F238E27FC236}">
                    <a16:creationId xmlns:a16="http://schemas.microsoft.com/office/drawing/2014/main" xmlns="" id="{F1CB2E23-919F-4FDA-9880-7AEF61BF39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Graphic 78">
                <a:extLst>
                  <a:ext uri="{FF2B5EF4-FFF2-40B4-BE49-F238E27FC236}">
                    <a16:creationId xmlns:a16="http://schemas.microsoft.com/office/drawing/2014/main" xmlns="" id="{2BBC6B41-7E8B-40C0-8289-6918BCA68F3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Graphic 78">
                <a:extLst>
                  <a:ext uri="{FF2B5EF4-FFF2-40B4-BE49-F238E27FC236}">
                    <a16:creationId xmlns:a16="http://schemas.microsoft.com/office/drawing/2014/main" xmlns="" id="{67E04027-1EC8-4CBE-A4D2-F09F6AF0E02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xmlns="" id="{5EC8762A-B2EC-4710-9F10-B93BE2075E8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D5B4F0F5-BE58-4EC0-B650-A71A07437C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E700C1F5-B637-45FE-96CC-270D263A59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83DA22C9-3830-4323-9087-6D7C1E6AA3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5AC4DA9-FD16-4055-8D2D-95D615C03C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8BA7D58E-9AB5-4B54-A635-2E86BEC786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9" name="Graphic 12">
              <a:extLst>
                <a:ext uri="{FF2B5EF4-FFF2-40B4-BE49-F238E27FC236}">
                  <a16:creationId xmlns:a16="http://schemas.microsoft.com/office/drawing/2014/main" xmlns="" id="{B7D72779-BBD2-4D64-B6B1-E052E227EB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15">
              <a:extLst>
                <a:ext uri="{FF2B5EF4-FFF2-40B4-BE49-F238E27FC236}">
                  <a16:creationId xmlns:a16="http://schemas.microsoft.com/office/drawing/2014/main" xmlns="" id="{569BD34C-BFEF-4FB1-A094-2D9E687CDF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15">
              <a:extLst>
                <a:ext uri="{FF2B5EF4-FFF2-40B4-BE49-F238E27FC236}">
                  <a16:creationId xmlns:a16="http://schemas.microsoft.com/office/drawing/2014/main" xmlns="" id="{DC258A66-ED52-4FA3-96CE-7932E91F51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BEC6A48C-21EF-4485-9836-0445500033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6" name="Marcador de texto 3">
            <a:extLst>
              <a:ext uri="{FF2B5EF4-FFF2-40B4-BE49-F238E27FC236}">
                <a16:creationId xmlns:a16="http://schemas.microsoft.com/office/drawing/2014/main" xmlns="" id="{FE6DD67E-4F27-F663-7B63-0B7A203AE2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5574801"/>
              </p:ext>
            </p:extLst>
          </p:nvPr>
        </p:nvGraphicFramePr>
        <p:xfrm>
          <a:off x="525463" y="2522538"/>
          <a:ext cx="10077450" cy="3548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1901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435959F4-53DA-47FF-BC24-1E5B75C69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7CF83E8-F6F0-41E3-B580-7412A04DD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A0B6DBB-705D-48D0-842C-F9DFA7684D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194A764-16E1-4D0D-9357-76F80E6086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115B7F3F-A40D-4F24-8536-E2420B4332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0" name="Graphic 12">
              <a:extLst>
                <a:ext uri="{FF2B5EF4-FFF2-40B4-BE49-F238E27FC236}">
                  <a16:creationId xmlns:a16="http://schemas.microsoft.com/office/drawing/2014/main" xmlns="" id="{CEF42844-A829-4ED2-A360-63BB2A7C45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xmlns="" id="{57B23B52-A1C3-44EF-BC11-9094A0DA11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15">
              <a:extLst>
                <a:ext uri="{FF2B5EF4-FFF2-40B4-BE49-F238E27FC236}">
                  <a16:creationId xmlns:a16="http://schemas.microsoft.com/office/drawing/2014/main" xmlns="" id="{064E08E5-DA92-4CF2-A0BF-E341800227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7A222560-E657-4CAE-B667-7BE9E224B2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59226104-0061-4319-8237-9C001BF85D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7" name="Graphic 78">
            <a:extLst>
              <a:ext uri="{FF2B5EF4-FFF2-40B4-BE49-F238E27FC236}">
                <a16:creationId xmlns:a16="http://schemas.microsoft.com/office/drawing/2014/main" xmlns="" id="{51B01909-73B8-4486-A749-C643B1D7E3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8" name="Graphic 78">
              <a:extLst>
                <a:ext uri="{FF2B5EF4-FFF2-40B4-BE49-F238E27FC236}">
                  <a16:creationId xmlns:a16="http://schemas.microsoft.com/office/drawing/2014/main" xmlns="" id="{5E279D86-4533-45F1-B0AA-D237399A5E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aphic 78">
              <a:extLst>
                <a:ext uri="{FF2B5EF4-FFF2-40B4-BE49-F238E27FC236}">
                  <a16:creationId xmlns:a16="http://schemas.microsoft.com/office/drawing/2014/main" xmlns="" id="{764FD722-CB31-4326-ADD8-CBA52FD1F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xmlns="" id="{24E4BCEC-8B0A-444E-8509-1B3BB0449E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xmlns="" id="{9DB36622-1DC7-4B17-8984-588BA8999F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xmlns="" id="{51B97AF0-1974-42B9-B5FC-A332C52E82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Graphic 78">
                <a:extLst>
                  <a:ext uri="{FF2B5EF4-FFF2-40B4-BE49-F238E27FC236}">
                    <a16:creationId xmlns:a16="http://schemas.microsoft.com/office/drawing/2014/main" xmlns="" id="{95A298AD-BE5D-4BE1-8CDF-DBFB42D63F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E20BB609-EF92-42DB-836C-0699A590B5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18B5EC-4B12-46F4-9C67-F1156A7AC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34" y="458259"/>
            <a:ext cx="5957351" cy="76221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err="1"/>
              <a:t>Objetivo</a:t>
            </a:r>
            <a:r>
              <a:rPr lang="en-US" sz="4000" dirty="0"/>
              <a:t> general y </a:t>
            </a:r>
            <a:r>
              <a:rPr lang="en-US" sz="4000" dirty="0" err="1"/>
              <a:t>específico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5478129-C3B1-4876-8E46-B6169F8E1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1332" y="3286442"/>
            <a:ext cx="4709160" cy="2899911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5800" b="1" i="1" dirty="0" err="1">
                <a:latin typeface="+mj-lt"/>
              </a:rPr>
              <a:t>Objetivos</a:t>
            </a:r>
            <a:r>
              <a:rPr lang="en-US" sz="5800" b="1" i="1" dirty="0">
                <a:latin typeface="+mj-lt"/>
              </a:rPr>
              <a:t> </a:t>
            </a:r>
            <a:r>
              <a:rPr lang="en-US" sz="5800" b="1" i="1" dirty="0" err="1">
                <a:latin typeface="+mj-lt"/>
              </a:rPr>
              <a:t>propios</a:t>
            </a:r>
            <a:r>
              <a:rPr lang="en-US" sz="5800" b="1" i="1" dirty="0">
                <a:latin typeface="+mj-lt"/>
              </a:rPr>
              <a:t> de </a:t>
            </a:r>
            <a:r>
              <a:rPr lang="en-US" sz="5800" b="1" i="1" dirty="0" err="1">
                <a:latin typeface="+mj-lt"/>
              </a:rPr>
              <a:t>nuestro</a:t>
            </a:r>
            <a:r>
              <a:rPr lang="en-US" sz="5800" b="1" i="1" dirty="0">
                <a:latin typeface="+mj-lt"/>
              </a:rPr>
              <a:t> </a:t>
            </a:r>
            <a:r>
              <a:rPr lang="en-US" sz="5800" b="1" i="1" dirty="0" err="1">
                <a:latin typeface="+mj-lt"/>
              </a:rPr>
              <a:t>proyecto</a:t>
            </a:r>
            <a:endParaRPr lang="en-US" sz="5800" b="1" i="1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2800" dirty="0" err="1"/>
              <a:t>Concretos</a:t>
            </a: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 err="1"/>
              <a:t>Realistas</a:t>
            </a: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 err="1"/>
              <a:t>Representar</a:t>
            </a:r>
            <a:r>
              <a:rPr lang="en-US" sz="2800" dirty="0"/>
              <a:t> un </a:t>
            </a:r>
            <a:r>
              <a:rPr lang="en-US" sz="2800" dirty="0" err="1"/>
              <a:t>beneficio</a:t>
            </a:r>
            <a:r>
              <a:rPr lang="en-US" sz="2800" dirty="0"/>
              <a:t> real para la </a:t>
            </a:r>
            <a:r>
              <a:rPr lang="en-US" sz="2800" dirty="0" err="1"/>
              <a:t>organización</a:t>
            </a:r>
            <a:r>
              <a:rPr lang="en-US" sz="2800" dirty="0"/>
              <a:t> y sus </a:t>
            </a:r>
            <a:r>
              <a:rPr lang="en-US" sz="2800" dirty="0" err="1"/>
              <a:t>estudiantes</a:t>
            </a:r>
            <a:r>
              <a:rPr lang="en-US" sz="2800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Entre 2 y 5</a:t>
            </a:r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grpSp>
        <p:nvGrpSpPr>
          <p:cNvPr id="37" name="Graphic 78">
            <a:extLst>
              <a:ext uri="{FF2B5EF4-FFF2-40B4-BE49-F238E27FC236}">
                <a16:creationId xmlns:a16="http://schemas.microsoft.com/office/drawing/2014/main" xmlns="" id="{674FBD09-398F-4886-8D52-3CCAB16ED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657951" y="971370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8" name="Graphic 78">
              <a:extLst>
                <a:ext uri="{FF2B5EF4-FFF2-40B4-BE49-F238E27FC236}">
                  <a16:creationId xmlns:a16="http://schemas.microsoft.com/office/drawing/2014/main" xmlns="" id="{794E9BAB-B9ED-4E72-B558-1E4B87537E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aphic 78">
              <a:extLst>
                <a:ext uri="{FF2B5EF4-FFF2-40B4-BE49-F238E27FC236}">
                  <a16:creationId xmlns:a16="http://schemas.microsoft.com/office/drawing/2014/main" xmlns="" id="{809A1029-A1BA-4EF8-959B-2AF852A34D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0" name="Graphic 78">
                <a:extLst>
                  <a:ext uri="{FF2B5EF4-FFF2-40B4-BE49-F238E27FC236}">
                    <a16:creationId xmlns:a16="http://schemas.microsoft.com/office/drawing/2014/main" xmlns="" id="{1618CAAA-B087-4302-8144-EFDD1D9FDB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xmlns="" id="{D71D93E1-AEA4-4F92-BA99-24786C8A11B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xmlns="" id="{CE7112A6-6EAE-4620-B089-30D687AA0A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xmlns="" id="{6F45DEA9-D350-4D7C-B408-D0250EE30C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xmlns="" id="{9EAFB2A4-6205-4ADC-A886-D32C6A9734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4921" r="7633" b="-2"/>
          <a:stretch/>
        </p:blipFill>
        <p:spPr>
          <a:xfrm>
            <a:off x="1038782" y="3131836"/>
            <a:ext cx="3881742" cy="25366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xmlns="" id="{BADD22BD-C004-4264-8956-59333BBA4F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b="1733"/>
          <a:stretch/>
        </p:blipFill>
        <p:spPr>
          <a:xfrm>
            <a:off x="7520721" y="415971"/>
            <a:ext cx="3922639" cy="25633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Gráfico 43" descr="Flecha derecha con relleno sólido">
            <a:extLst>
              <a:ext uri="{FF2B5EF4-FFF2-40B4-BE49-F238E27FC236}">
                <a16:creationId xmlns:a16="http://schemas.microsoft.com/office/drawing/2014/main" xmlns="" id="{A7DF5FC2-2C1B-48E8-8F1A-D3591328E1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452914" y="4693334"/>
            <a:ext cx="724514" cy="4946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7833709A-A4E5-4576-90DE-7F34E8E8D7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310" y="5105487"/>
            <a:ext cx="735884" cy="5008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7DE71E43-89F6-44E6-93BB-3E1271F324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9545" y="4242579"/>
            <a:ext cx="725487" cy="493819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0EC55FE0-467F-4B35-B929-1B033EAE19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1363" y="5686438"/>
            <a:ext cx="73768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78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Freeform: Shape 126">
            <a:extLst>
              <a:ext uri="{FF2B5EF4-FFF2-40B4-BE49-F238E27FC236}">
                <a16:creationId xmlns:a16="http://schemas.microsoft.com/office/drawing/2014/main" xmlns="" id="{435959F4-53DA-47FF-BC24-1E5B75C69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A7CF83E8-F6F0-41E3-B580-7412A04DD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1A0B6DBB-705D-48D0-842C-F9DFA7684D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C194A764-16E1-4D0D-9357-76F80E6086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115B7F3F-A40D-4F24-8536-E2420B4332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33" name="Graphic 12">
              <a:extLst>
                <a:ext uri="{FF2B5EF4-FFF2-40B4-BE49-F238E27FC236}">
                  <a16:creationId xmlns:a16="http://schemas.microsoft.com/office/drawing/2014/main" xmlns="" id="{CEF42844-A829-4ED2-A360-63BB2A7C45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Graphic 15">
              <a:extLst>
                <a:ext uri="{FF2B5EF4-FFF2-40B4-BE49-F238E27FC236}">
                  <a16:creationId xmlns:a16="http://schemas.microsoft.com/office/drawing/2014/main" xmlns="" id="{57B23B52-A1C3-44EF-BC11-9094A0DA11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Graphic 15">
              <a:extLst>
                <a:ext uri="{FF2B5EF4-FFF2-40B4-BE49-F238E27FC236}">
                  <a16:creationId xmlns:a16="http://schemas.microsoft.com/office/drawing/2014/main" xmlns="" id="{064E08E5-DA92-4CF2-A0BF-E341800227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7A222560-E657-4CAE-B667-7BE9E224B2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xmlns="" id="{59226104-0061-4319-8237-9C001BF85D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0" name="Graphic 78">
            <a:extLst>
              <a:ext uri="{FF2B5EF4-FFF2-40B4-BE49-F238E27FC236}">
                <a16:creationId xmlns:a16="http://schemas.microsoft.com/office/drawing/2014/main" xmlns="" id="{51B01909-73B8-4486-A749-C643B1D7E3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41" name="Graphic 78">
              <a:extLst>
                <a:ext uri="{FF2B5EF4-FFF2-40B4-BE49-F238E27FC236}">
                  <a16:creationId xmlns:a16="http://schemas.microsoft.com/office/drawing/2014/main" xmlns="" id="{5E279D86-4533-45F1-B0AA-D237399A5E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2" name="Graphic 78">
              <a:extLst>
                <a:ext uri="{FF2B5EF4-FFF2-40B4-BE49-F238E27FC236}">
                  <a16:creationId xmlns:a16="http://schemas.microsoft.com/office/drawing/2014/main" xmlns="" id="{764FD722-CB31-4326-ADD8-CBA52FD1F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43" name="Graphic 78">
                <a:extLst>
                  <a:ext uri="{FF2B5EF4-FFF2-40B4-BE49-F238E27FC236}">
                    <a16:creationId xmlns:a16="http://schemas.microsoft.com/office/drawing/2014/main" xmlns="" id="{24E4BCEC-8B0A-444E-8509-1B3BB0449E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Graphic 78">
                <a:extLst>
                  <a:ext uri="{FF2B5EF4-FFF2-40B4-BE49-F238E27FC236}">
                    <a16:creationId xmlns:a16="http://schemas.microsoft.com/office/drawing/2014/main" xmlns="" id="{9DB36622-1DC7-4B17-8984-588BA8999F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Graphic 78">
                <a:extLst>
                  <a:ext uri="{FF2B5EF4-FFF2-40B4-BE49-F238E27FC236}">
                    <a16:creationId xmlns:a16="http://schemas.microsoft.com/office/drawing/2014/main" xmlns="" id="{51B97AF0-1974-42B9-B5FC-A332C52E82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Graphic 78">
                <a:extLst>
                  <a:ext uri="{FF2B5EF4-FFF2-40B4-BE49-F238E27FC236}">
                    <a16:creationId xmlns:a16="http://schemas.microsoft.com/office/drawing/2014/main" xmlns="" id="{95A298AD-BE5D-4BE1-8CDF-DBFB42D63F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148" name="Rectangle 147">
            <a:extLst>
              <a:ext uri="{FF2B5EF4-FFF2-40B4-BE49-F238E27FC236}">
                <a16:creationId xmlns:a16="http://schemas.microsoft.com/office/drawing/2014/main" xmlns="" id="{A5D0B0D3-D735-4619-AA45-B57B791E1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342CFD-39AC-441F-9422-D720CA9FD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539" y="2583757"/>
            <a:ext cx="5067292" cy="134864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000" dirty="0" err="1"/>
              <a:t>Prioridades</a:t>
            </a:r>
            <a:r>
              <a:rPr lang="en-US" sz="4000" dirty="0"/>
              <a:t> </a:t>
            </a:r>
            <a:r>
              <a:rPr lang="en-US" sz="4000" dirty="0" err="1"/>
              <a:t>Horizontales</a:t>
            </a:r>
            <a:r>
              <a:rPr lang="en-US" sz="4000" dirty="0"/>
              <a:t> del </a:t>
            </a:r>
            <a:r>
              <a:rPr lang="en-US" sz="4000" dirty="0" err="1"/>
              <a:t>programa</a:t>
            </a:r>
            <a:r>
              <a:rPr lang="en-US" sz="4000" dirty="0"/>
              <a:t> Erasmus +</a:t>
            </a:r>
            <a:endParaRPr lang="en-US" sz="2500" dirty="0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xmlns="" id="{CF7F2079-504C-499A-A644-58F4DDC76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52" name="Graphic 78">
            <a:extLst>
              <a:ext uri="{FF2B5EF4-FFF2-40B4-BE49-F238E27FC236}">
                <a16:creationId xmlns:a16="http://schemas.microsoft.com/office/drawing/2014/main" xmlns="" id="{DBBA0A0D-8F6A-400A-9E49-8C008E2C7D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53" name="Graphic 78">
              <a:extLst>
                <a:ext uri="{FF2B5EF4-FFF2-40B4-BE49-F238E27FC236}">
                  <a16:creationId xmlns:a16="http://schemas.microsoft.com/office/drawing/2014/main" xmlns="" id="{A5DD701E-4BC9-48E3-AF4F-013B52D63D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4" name="Graphic 78">
              <a:extLst>
                <a:ext uri="{FF2B5EF4-FFF2-40B4-BE49-F238E27FC236}">
                  <a16:creationId xmlns:a16="http://schemas.microsoft.com/office/drawing/2014/main" xmlns="" id="{FB658B62-664D-4B3B-BBDA-235666290B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55" name="Graphic 78">
                <a:extLst>
                  <a:ext uri="{FF2B5EF4-FFF2-40B4-BE49-F238E27FC236}">
                    <a16:creationId xmlns:a16="http://schemas.microsoft.com/office/drawing/2014/main" xmlns="" id="{B11F9D25-67B1-4BDB-A290-97B93A19DF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Graphic 78">
                <a:extLst>
                  <a:ext uri="{FF2B5EF4-FFF2-40B4-BE49-F238E27FC236}">
                    <a16:creationId xmlns:a16="http://schemas.microsoft.com/office/drawing/2014/main" xmlns="" id="{B9D5C40A-1B1B-4C25-9707-E8F1CF6EEC9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Graphic 78">
                <a:extLst>
                  <a:ext uri="{FF2B5EF4-FFF2-40B4-BE49-F238E27FC236}">
                    <a16:creationId xmlns:a16="http://schemas.microsoft.com/office/drawing/2014/main" xmlns="" id="{2DD0C1D6-FF64-45AB-8775-83AB3C470B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Graphic 78">
                <a:extLst>
                  <a:ext uri="{FF2B5EF4-FFF2-40B4-BE49-F238E27FC236}">
                    <a16:creationId xmlns:a16="http://schemas.microsoft.com/office/drawing/2014/main" xmlns="" id="{15AFBB84-8485-4329-89FC-04663D985B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FD65ED1-0B02-4F45-829F-9D7F48A7C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95" r="17374" b="-1"/>
          <a:stretch/>
        </p:blipFill>
        <p:spPr>
          <a:xfrm>
            <a:off x="1157837" y="139668"/>
            <a:ext cx="2295577" cy="2245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B63374B-C933-45EB-9AF1-54B55286A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43261" r="2" b="2"/>
          <a:stretch/>
        </p:blipFill>
        <p:spPr>
          <a:xfrm>
            <a:off x="9147784" y="170277"/>
            <a:ext cx="2212884" cy="216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0B17E7B-517D-4F28-998F-15BD4DE8AE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" b="2185"/>
          <a:stretch/>
        </p:blipFill>
        <p:spPr>
          <a:xfrm>
            <a:off x="9104744" y="3675106"/>
            <a:ext cx="2210043" cy="2161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0" name="Freeform: Shape 159">
            <a:extLst>
              <a:ext uri="{FF2B5EF4-FFF2-40B4-BE49-F238E27FC236}">
                <a16:creationId xmlns:a16="http://schemas.microsoft.com/office/drawing/2014/main" xmlns="" id="{3D505D40-32E9-4C48-81F8-AD80433BE6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66006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C507BF36-B92B-4CAC-BCA7-8364B51E1F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2276237E-3A6D-452F-879C-FB8C77A18D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xmlns="" id="{38BC9243-F4BF-48A7-89AE-DFA5B37DE6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xmlns="" id="{5DE414EC-F3DF-412E-9B22-5328DAA99C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66" name="Graphic 12">
              <a:extLst>
                <a:ext uri="{FF2B5EF4-FFF2-40B4-BE49-F238E27FC236}">
                  <a16:creationId xmlns:a16="http://schemas.microsoft.com/office/drawing/2014/main" xmlns="" id="{039C06B1-FDEA-47B1-8222-7D622CD72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Graphic 15">
              <a:extLst>
                <a:ext uri="{FF2B5EF4-FFF2-40B4-BE49-F238E27FC236}">
                  <a16:creationId xmlns:a16="http://schemas.microsoft.com/office/drawing/2014/main" xmlns="" id="{B834C8C1-9BD1-4635-8E5B-65815F9017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Graphic 15">
              <a:extLst>
                <a:ext uri="{FF2B5EF4-FFF2-40B4-BE49-F238E27FC236}">
                  <a16:creationId xmlns:a16="http://schemas.microsoft.com/office/drawing/2014/main" xmlns="" id="{2963D456-B3F4-4EDC-827E-645741F64D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xmlns="" id="{73A58845-EFFB-4806-BC6D-47418C1555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69F0AC5-C85B-4A67-9DE7-FC759A577681}"/>
              </a:ext>
            </a:extLst>
          </p:cNvPr>
          <p:cNvSpPr txBox="1"/>
          <p:nvPr/>
        </p:nvSpPr>
        <p:spPr>
          <a:xfrm>
            <a:off x="8869604" y="2568510"/>
            <a:ext cx="275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Transformación</a:t>
            </a:r>
            <a:r>
              <a:rPr lang="en-US" dirty="0"/>
              <a:t> </a:t>
            </a:r>
            <a:r>
              <a:rPr lang="en-US" b="1" dirty="0"/>
              <a:t>digital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B058FC9-9D97-4E8A-9CD6-B53E2D59728B}"/>
              </a:ext>
            </a:extLst>
          </p:cNvPr>
          <p:cNvSpPr txBox="1"/>
          <p:nvPr/>
        </p:nvSpPr>
        <p:spPr>
          <a:xfrm>
            <a:off x="8869604" y="6157140"/>
            <a:ext cx="268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Diversidad</a:t>
            </a:r>
            <a:r>
              <a:rPr lang="en-US" b="1" dirty="0"/>
              <a:t> e </a:t>
            </a:r>
            <a:r>
              <a:rPr lang="en-US" b="1" dirty="0" err="1"/>
              <a:t>inclusión</a:t>
            </a:r>
            <a:endParaRPr lang="en-US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61B5D52-7356-4E02-AA3E-44F0CF546045}"/>
              </a:ext>
            </a:extLst>
          </p:cNvPr>
          <p:cNvSpPr txBox="1"/>
          <p:nvPr/>
        </p:nvSpPr>
        <p:spPr>
          <a:xfrm>
            <a:off x="565384" y="2544072"/>
            <a:ext cx="337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Medio </a:t>
            </a:r>
            <a:r>
              <a:rPr lang="en-US" b="1" dirty="0" err="1"/>
              <a:t>ambiente</a:t>
            </a:r>
            <a:r>
              <a:rPr lang="en-US" b="1" dirty="0"/>
              <a:t> y </a:t>
            </a:r>
            <a:r>
              <a:rPr lang="en-US" b="1" dirty="0" err="1"/>
              <a:t>lucha</a:t>
            </a:r>
            <a:r>
              <a:rPr lang="en-US" b="1" dirty="0"/>
              <a:t> contra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cambio</a:t>
            </a:r>
            <a:r>
              <a:rPr lang="en-US" b="1" dirty="0"/>
              <a:t> </a:t>
            </a:r>
            <a:r>
              <a:rPr lang="en-US" b="1" dirty="0" err="1"/>
              <a:t>climático</a:t>
            </a:r>
            <a:endParaRPr lang="en-US" b="1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xmlns="" id="{C0EAEFA3-E9CB-4EA5-BD4E-589A026D1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51" y="5974212"/>
            <a:ext cx="3582867" cy="723601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 err="1"/>
              <a:t>Valores</a:t>
            </a:r>
            <a:r>
              <a:rPr lang="en-US" sz="1800" b="1" dirty="0"/>
              <a:t> </a:t>
            </a:r>
            <a:r>
              <a:rPr lang="en-US" sz="1800" b="1" dirty="0" err="1"/>
              <a:t>comunes</a:t>
            </a:r>
            <a:r>
              <a:rPr lang="en-US" sz="1800" b="1" dirty="0"/>
              <a:t>, </a:t>
            </a:r>
            <a:r>
              <a:rPr lang="en-US" sz="1800" b="1" dirty="0" err="1"/>
              <a:t>compromiso</a:t>
            </a:r>
            <a:r>
              <a:rPr lang="en-US" sz="1800" b="1" dirty="0"/>
              <a:t> y </a:t>
            </a:r>
            <a:r>
              <a:rPr lang="en-US" sz="1800" b="1" dirty="0" err="1"/>
              <a:t>participación</a:t>
            </a:r>
            <a:r>
              <a:rPr lang="en-US" sz="1800" b="1" dirty="0"/>
              <a:t> </a:t>
            </a:r>
            <a:r>
              <a:rPr lang="en-US" sz="1800" b="1" dirty="0" err="1"/>
              <a:t>cívicos</a:t>
            </a:r>
            <a:r>
              <a:rPr lang="en-US" sz="1800" b="1" dirty="0"/>
              <a:t> </a:t>
            </a:r>
          </a:p>
        </p:txBody>
      </p:sp>
      <p:pic>
        <p:nvPicPr>
          <p:cNvPr id="15" name="Gráfico 14" descr="Atrás con relleno sólido">
            <a:extLst>
              <a:ext uri="{FF2B5EF4-FFF2-40B4-BE49-F238E27FC236}">
                <a16:creationId xmlns:a16="http://schemas.microsoft.com/office/drawing/2014/main" xmlns="" id="{34683094-B6E2-4642-A612-5817CC99AA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472940" y="935274"/>
            <a:ext cx="914400" cy="914400"/>
          </a:xfrm>
          <a:prstGeom prst="rect">
            <a:avLst/>
          </a:prstGeom>
        </p:spPr>
      </p:pic>
      <p:pic>
        <p:nvPicPr>
          <p:cNvPr id="22" name="Gráfico 21" descr="Atrás con relleno sólido">
            <a:extLst>
              <a:ext uri="{FF2B5EF4-FFF2-40B4-BE49-F238E27FC236}">
                <a16:creationId xmlns:a16="http://schemas.microsoft.com/office/drawing/2014/main" xmlns="" id="{51D6227B-795F-4902-ADAF-3E5AD78DC8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796637" y="966585"/>
            <a:ext cx="914400" cy="914400"/>
          </a:xfrm>
          <a:prstGeom prst="rect">
            <a:avLst/>
          </a:prstGeom>
        </p:spPr>
      </p:pic>
      <p:pic>
        <p:nvPicPr>
          <p:cNvPr id="25" name="Gráfico 24" descr="Flecha: curva en sentido contrario de las agujas del reloj con relleno sólido">
            <a:extLst>
              <a:ext uri="{FF2B5EF4-FFF2-40B4-BE49-F238E27FC236}">
                <a16:creationId xmlns:a16="http://schemas.microsoft.com/office/drawing/2014/main" xmlns="" id="{466FBCCA-9326-4FBA-8AEB-D9FB423747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8446114">
            <a:off x="7021260" y="4055245"/>
            <a:ext cx="1074759" cy="1074759"/>
          </a:xfrm>
          <a:prstGeom prst="rect">
            <a:avLst/>
          </a:prstGeom>
        </p:spPr>
      </p:pic>
      <p:pic>
        <p:nvPicPr>
          <p:cNvPr id="28" name="Gráfico 27" descr="Flecha: curva con sentido de las agujas del reloj con relleno sólido">
            <a:extLst>
              <a:ext uri="{FF2B5EF4-FFF2-40B4-BE49-F238E27FC236}">
                <a16:creationId xmlns:a16="http://schemas.microsoft.com/office/drawing/2014/main" xmlns="" id="{B296CCB4-B589-48C4-BE92-01981C9FE2B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5461370">
            <a:off x="4415703" y="4158312"/>
            <a:ext cx="1028872" cy="102887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905350BA-F8A7-4094-9C14-101074FCF8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rcRect/>
          <a:stretch/>
        </p:blipFill>
        <p:spPr>
          <a:xfrm>
            <a:off x="1157837" y="3640344"/>
            <a:ext cx="2206025" cy="2249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7261843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Custom 101">
      <a:dk1>
        <a:sysClr val="windowText" lastClr="000000"/>
      </a:dk1>
      <a:lt1>
        <a:sysClr val="window" lastClr="FFFFFF"/>
      </a:lt1>
      <a:dk2>
        <a:srgbClr val="463443"/>
      </a:dk2>
      <a:lt2>
        <a:srgbClr val="F3F0E9"/>
      </a:lt2>
      <a:accent1>
        <a:srgbClr val="D45E5E"/>
      </a:accent1>
      <a:accent2>
        <a:srgbClr val="D49D8C"/>
      </a:accent2>
      <a:accent3>
        <a:srgbClr val="BF873A"/>
      </a:accent3>
      <a:accent4>
        <a:srgbClr val="C05050"/>
      </a:accent4>
      <a:accent5>
        <a:srgbClr val="A89F68"/>
      </a:accent5>
      <a:accent6>
        <a:srgbClr val="8F6B8A"/>
      </a:accent6>
      <a:hlink>
        <a:srgbClr val="D75681"/>
      </a:hlink>
      <a:folHlink>
        <a:srgbClr val="6C9D92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413</Words>
  <Application>Microsoft Office PowerPoint</Application>
  <PresentationFormat>Panorámica</PresentationFormat>
  <Paragraphs>83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Avenir Next LT Pro</vt:lpstr>
      <vt:lpstr>Avenir Next LT Pro Light</vt:lpstr>
      <vt:lpstr>Calibri</vt:lpstr>
      <vt:lpstr>Georgia Pro Semibold</vt:lpstr>
      <vt:lpstr>RocaVTI</vt:lpstr>
      <vt:lpstr>Seminario para la elaboración del  borrador del Proyecto Erasmus +</vt:lpstr>
      <vt:lpstr>Búsqueda de la internacionalización del centro</vt:lpstr>
      <vt:lpstr>¿POR DÓNDE EMPEZAR? </vt:lpstr>
      <vt:lpstr>Presentación de PowerPoint</vt:lpstr>
      <vt:lpstr>Formación Profesional KA1</vt:lpstr>
      <vt:lpstr>Reunión online con los posibles socios</vt:lpstr>
      <vt:lpstr>Contenido del Proyecto</vt:lpstr>
      <vt:lpstr> Objetivo general y específico        </vt:lpstr>
      <vt:lpstr>Prioridades Horizontales del programa Erasmus +</vt:lpstr>
      <vt:lpstr>Vincular los objetivos con las necesidades  y retos Describir el objetivo Evaluar si el objetivo se ha alcanzado Impacto en alumnos y profesores</vt:lpstr>
      <vt:lpstr>Pasos a seguir  Registrar el centro para disponer de una cuenta EU Login https://webgate.ec.europa.eu/cas/eim/external/register.cgi  Crear OID, recomendable que alguien del equipo directivo forme parte del Proyecto para tener mayor accesibilidad a todos los datos del centro que nos van a solicitar https://webgate.ec.europa.eu/erasmus-esc/index  Acceder al enlace del formulario y revisarlo con el experto en Erasmus https://webgate.ec.europa.eu/erasmus-esc/home/ http://www.sepie.es/convocatoria/index.html    </vt:lpstr>
      <vt:lpstr>Acceder al formulario comentado del SEPIE http://sepie.es/doc/convocatoria/2021/FP/formulario_comentado_ka122.pdf  Asistir a las charlas y seminarios del SEPIE http://sepie.es/doc/comunicacion/jornadas/2021/anuales/14_FP/3_movilidad_en_formacion_profesional_ka121_y_ka122.pdf http://sepie.es/formacion-profesional/index.html  Estar atentos a los plazos de presentación del formulario</vt:lpstr>
      <vt:lpstr>Presentación de PowerPoint</vt:lpstr>
      <vt:lpstr>Atención  Cuando se ponen los socios de acogida en el formulario, tened en cuenta que la partida presupuestaria está en función de la distancia del país y el coste de vida.      Si te falla un socio se puede contactar con otro pero tened en cuenta este punto importante.</vt:lpstr>
      <vt:lpstr> Otros materiales a elaborar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para la elaboración del  borrador del Proyecto Erasmus +</dc:title>
  <dc:creator>sara palacios sifre</dc:creator>
  <cp:lastModifiedBy>Alicia Rosado</cp:lastModifiedBy>
  <cp:revision>15</cp:revision>
  <dcterms:created xsi:type="dcterms:W3CDTF">2022-04-05T10:41:17Z</dcterms:created>
  <dcterms:modified xsi:type="dcterms:W3CDTF">2022-05-22T16:21:04Z</dcterms:modified>
</cp:coreProperties>
</file>