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36BD4-558A-4E60-BA8A-11C9B3AF0C5B}" v="745" dt="2023-05-27T14:50:26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2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2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1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0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5/27/2023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9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5/27/2023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9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5/27/2023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1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2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5/27/2023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2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8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32274B4-B001-4088-B01D-E6999509E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1AB4BF-C9B7-E976-23A0-324C2D1ACCDF}"/>
              </a:ext>
            </a:extLst>
          </p:cNvPr>
          <p:cNvSpPr txBox="1"/>
          <p:nvPr/>
        </p:nvSpPr>
        <p:spPr>
          <a:xfrm>
            <a:off x="612648" y="557783"/>
            <a:ext cx="3901736" cy="313080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>
                <a:latin typeface="+mj-lt"/>
                <a:ea typeface="+mj-ea"/>
                <a:cs typeface="+mj-cs"/>
              </a:rPr>
              <a:t>INSTRUCCIONES PARA REALIZAR TU ESPACIO DE ACTIVIDADES...</a:t>
            </a:r>
          </a:p>
        </p:txBody>
      </p:sp>
      <p:pic>
        <p:nvPicPr>
          <p:cNvPr id="4" name="Picture 1" descr="Lápices de colores dentro de un portalápices que está encima de una mesa de madera">
            <a:extLst>
              <a:ext uri="{FF2B5EF4-FFF2-40B4-BE49-F238E27FC236}">
                <a16:creationId xmlns:a16="http://schemas.microsoft.com/office/drawing/2014/main" id="{EA40835D-B8A3-5A24-8F94-272A9F91BD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81" r="14785" b="-1"/>
          <a:stretch/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39D418-29BD-5803-7BB9-E7410124B25B}"/>
              </a:ext>
            </a:extLst>
          </p:cNvPr>
          <p:cNvSpPr txBox="1"/>
          <p:nvPr/>
        </p:nvSpPr>
        <p:spPr>
          <a:xfrm>
            <a:off x="6450168" y="469541"/>
            <a:ext cx="3960252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1º . Asegúrate de haber comprendido bien lo que se pide en cada actividad</a:t>
            </a:r>
          </a:p>
          <a:p>
            <a:endParaRPr lang="es-ES" dirty="0">
              <a:solidFill>
                <a:srgbClr val="FFFFFF"/>
              </a:solidFill>
            </a:endParaRPr>
          </a:p>
          <a:p>
            <a:r>
              <a:rPr lang="es-ES" dirty="0">
                <a:solidFill>
                  <a:srgbClr val="FFFFFF"/>
                </a:solidFill>
              </a:rPr>
              <a:t>2º Es obligatorio llegar hasta la </a:t>
            </a:r>
            <a:r>
              <a:rPr lang="es-ES">
                <a:solidFill>
                  <a:srgbClr val="FFFFFF"/>
                </a:solidFill>
              </a:rPr>
              <a:t>actividad nº3</a:t>
            </a:r>
          </a:p>
          <a:p>
            <a:endParaRPr lang="es-ES" dirty="0">
              <a:solidFill>
                <a:srgbClr val="FFFFFF"/>
              </a:solidFill>
            </a:endParaRPr>
          </a:p>
          <a:p>
            <a:r>
              <a:rPr lang="es-ES" dirty="0">
                <a:solidFill>
                  <a:srgbClr val="FFFFFF"/>
                </a:solidFill>
              </a:rPr>
              <a:t>3º Si te ha resultado complicado llegar aquí, puedes acceder al "repostaje" antes de continuar hacia la "META" o regresar a la actividad en la que has tenido dificultades</a:t>
            </a:r>
          </a:p>
          <a:p>
            <a:endParaRPr lang="es-ES" dirty="0">
              <a:solidFill>
                <a:srgbClr val="FFFFFF"/>
              </a:solidFill>
            </a:endParaRPr>
          </a:p>
          <a:p>
            <a:r>
              <a:rPr lang="es-ES" dirty="0">
                <a:solidFill>
                  <a:srgbClr val="FFFFFF"/>
                </a:solidFill>
              </a:rPr>
              <a:t>4º No olvides disfrutar del proceso: esto NO es una carrera. Lo importante es hacerlo bien, no  llegar en primer lugar</a:t>
            </a:r>
          </a:p>
        </p:txBody>
      </p:sp>
      <p:pic>
        <p:nvPicPr>
          <p:cNvPr id="2" name="CDD - Instrucciones">
            <a:hlinkClick r:id="" action="ppaction://media"/>
            <a:extLst>
              <a:ext uri="{FF2B5EF4-FFF2-40B4-BE49-F238E27FC236}">
                <a16:creationId xmlns:a16="http://schemas.microsoft.com/office/drawing/2014/main" id="{9ABDC3C0-3809-5A1D-C5E1-4401D6E576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6753" y="218885"/>
            <a:ext cx="730250" cy="73025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3DBB48B-BFE2-4A05-FDAE-D623B1058607}"/>
              </a:ext>
            </a:extLst>
          </p:cNvPr>
          <p:cNvSpPr txBox="1"/>
          <p:nvPr/>
        </p:nvSpPr>
        <p:spPr>
          <a:xfrm>
            <a:off x="3538877" y="6272050"/>
            <a:ext cx="35575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/>
              <a:t>Eva </a:t>
            </a:r>
            <a:r>
              <a:rPr lang="es-ES" b="1" dirty="0" err="1"/>
              <a:t>Mª</a:t>
            </a:r>
            <a:r>
              <a:rPr lang="es-ES" b="1" dirty="0"/>
              <a:t> Martínez Fernández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40BED9-3C1A-0F93-0462-A6DE1FC6ED14}"/>
              </a:ext>
            </a:extLst>
          </p:cNvPr>
          <p:cNvSpPr txBox="1"/>
          <p:nvPr/>
        </p:nvSpPr>
        <p:spPr>
          <a:xfrm>
            <a:off x="9619102" y="218042"/>
            <a:ext cx="22814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/>
              <a:t>2º CFGM - ELEM01</a:t>
            </a:r>
          </a:p>
        </p:txBody>
      </p:sp>
      <p:pic>
        <p:nvPicPr>
          <p:cNvPr id="8" name="Imagen 8" descr="Bombillas pequeñas, medianas y grandes encima de cajas">
            <a:extLst>
              <a:ext uri="{FF2B5EF4-FFF2-40B4-BE49-F238E27FC236}">
                <a16:creationId xmlns:a16="http://schemas.microsoft.com/office/drawing/2014/main" id="{102110E3-A368-BE4F-225D-6D544150E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89" y="3694179"/>
            <a:ext cx="4095481" cy="2755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SplashVTI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65</cp:revision>
  <dcterms:created xsi:type="dcterms:W3CDTF">2023-05-27T10:43:25Z</dcterms:created>
  <dcterms:modified xsi:type="dcterms:W3CDTF">2023-05-27T14:51:39Z</dcterms:modified>
</cp:coreProperties>
</file>