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9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EAED-31AF-25F2-BD3F-69282FDD3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F181E-BF0C-8693-93F2-CD3BDB59E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65958-DE73-8DAA-4FBE-025411EE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FB7DA-0A88-5B5E-A03F-47B3A9834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3634A-1B1E-7438-5F8A-E9E01FF8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977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7E03-52EA-8AA5-AAF9-D2D752FE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AF6C46-39C5-5018-B27B-87D59660D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2E3A7-7E8B-537B-A6C3-E25FD021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DAA20-2AD1-7E22-D483-DDFEB225F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38536-02B8-9303-C803-AD7D7C7B2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66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52FF63-2963-C193-378A-2AB323D78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081580-DFA0-9A6A-C862-BD42D1C65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EC308-A8F4-4BC1-5476-AE88F58D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82DD6-68E2-18CB-4B4F-731EC378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E2F77-6AF6-F4F1-577F-C9359B81A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345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41EB5-D8F1-1258-26FD-84621CEAD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0EB44-2152-A002-F14F-8B130D54B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1ADE0-117C-65E2-2E41-A1D664C2C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7DC03-0181-4240-5C34-4417C931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A57DD-E67A-B4FB-31FA-817B9DCF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709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ACDD7-1BED-7107-03D9-66BD62177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88691-944E-D0C9-063B-15D38C4C3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93FF9-8973-C4F0-F476-DF3DA8E04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7B3E6-7C6C-BBA9-4929-2C9B05D3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6B968-9BF7-8FE1-6A37-9BF02F9C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73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ED4FF-BFF1-4D59-5D08-2131E0F17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0120D-118D-D086-BBC4-5BF1C831DE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0DB03-6B35-106E-1E8E-6EBCF0A8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FE538-7B91-2CD1-DB78-242B85E92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7A5B9-86BD-A3D3-60E3-2E7A2F605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B3A58-D7F7-BF35-4413-BBEF873D2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91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3C4A-CEB3-E262-5C01-C0C6E6A7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F505A-8EFB-CF39-40C6-8398FAFB2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AFC51-8269-66C4-577F-EAA1BBF4F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C96D93-8B3B-C05D-313E-FBF5F763D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E45A28-AB6D-7FBA-D4E9-052AABFD7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9473A0-1A09-CAA1-8D0B-472FA272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BEF82-9F5A-C839-AF00-4B105CF6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223E6-5E9B-B0CD-6EA6-01EEC3B1E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224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4505-A77F-090E-02E3-4A3745918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D46657-81EC-439C-96FE-A9E5FC08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AD815-CB54-ED86-F61C-D43C1CED9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657C6-83D3-384C-9EC2-EF13D57F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168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8C0030-461A-A304-0AD4-E22A8EE8C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1B076-D9B6-07D8-E201-17E5026B6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0B2A3-7F82-C8B2-9304-421E9D81B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82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671B9-5E20-BF4B-8F46-D050B3438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A7C0-891E-CE40-4A35-670E431EB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DBA818-78F9-4D1D-D4DE-086BC8324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239FC-C888-AE90-1FC8-891A83C0D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3C897-6C6A-46E1-69B9-CC09CBFA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AFB77-AC86-2BE5-03A4-326F9945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19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19C6-A1E8-F468-1622-32190158F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E451C5-264E-F91A-35CE-671965B97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15416-46EB-02D5-1F1E-F72A66A62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5C330-3CBE-E1D3-732E-7016D221C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106D4-E966-EF73-C78D-8C007C03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B9277-3682-E57E-1E0E-2A1E36E40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375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77553-A901-050F-1B42-899A81BB5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B6199-C063-F611-8487-AF55C8625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2A628-0A35-13CB-C8E7-0406DFE36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9581-FACE-4EC6-855F-A759DE18080F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BC0C0-AE6F-BF96-A44B-598F3901F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51591-611C-C0D8-F630-AF3426030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10189A-6EE5-4AEC-B489-46F9655E4A8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49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F7ozcD2PI/h_i0_qx3cx6w8_q9KsZotA/edit" TargetMode="External"/><Relationship Id="rId2" Type="http://schemas.openxmlformats.org/officeDocument/2006/relationships/hyperlink" Target="https://www.canva.com/design/DAF88yp7Mmg/Kjp-UVv4h4KiOW5Dz2m-Eg/edit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4CD8246-345A-CD18-918D-656AB9468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7" y="3602038"/>
            <a:ext cx="11416554" cy="2387600"/>
          </a:xfrm>
        </p:spPr>
        <p:txBody>
          <a:bodyPr>
            <a:normAutofit/>
          </a:bodyPr>
          <a:lstStyle/>
          <a:p>
            <a:pPr algn="l"/>
            <a:r>
              <a:rPr lang="es-ES" sz="2000" b="1" dirty="0"/>
              <a:t>RUCURSO 1: </a:t>
            </a:r>
            <a:r>
              <a:rPr lang="es-ES" sz="1800" u="none" strike="noStrike" kern="150" dirty="0">
                <a:solidFill>
                  <a:srgbClr val="000000"/>
                </a:solidFill>
                <a:effectLst/>
                <a:latin typeface="Carlito"/>
                <a:ea typeface="DejaVu Sans"/>
                <a:cs typeface="DejaVu Sans"/>
                <a:hlinkClick r:id="rId2"/>
              </a:rPr>
              <a:t>https://www.canva.com/design/DAF88yp7Mmg/Kjp-UVv4h4KiOW5Dz2m-Eg/edit</a:t>
            </a:r>
            <a:endParaRPr lang="es-ES" sz="1800" kern="150" dirty="0">
              <a:solidFill>
                <a:srgbClr val="000000"/>
              </a:solidFill>
              <a:effectLst/>
              <a:latin typeface="Carlito"/>
              <a:ea typeface="DejaVu Sans"/>
              <a:cs typeface="DejaVu Sans"/>
            </a:endParaRPr>
          </a:p>
          <a:p>
            <a:pPr algn="l"/>
            <a:endParaRPr lang="es-ES" sz="1600" dirty="0"/>
          </a:p>
          <a:p>
            <a:pPr algn="l"/>
            <a:r>
              <a:rPr lang="es-ES" sz="2000" b="1" dirty="0"/>
              <a:t>RECURSO 2: </a:t>
            </a:r>
            <a:r>
              <a:rPr lang="es-ES" sz="1800" u="none" strike="noStrike" kern="150" dirty="0">
                <a:solidFill>
                  <a:srgbClr val="000000"/>
                </a:solidFill>
                <a:effectLst/>
                <a:latin typeface="Carlito"/>
                <a:ea typeface="DejaVu Sans"/>
                <a:cs typeface="DejaVu Sans"/>
                <a:hlinkClick r:id="rId3"/>
              </a:rPr>
              <a:t>https://www.canva.com/design/DAF7ozcD2PI/h_i0_qx3cx6w8_q9KsZotA/edit</a:t>
            </a:r>
            <a:endParaRPr lang="es-ES" sz="1800" kern="150" dirty="0">
              <a:solidFill>
                <a:srgbClr val="000000"/>
              </a:solidFill>
              <a:effectLst/>
              <a:latin typeface="Carlito"/>
              <a:ea typeface="DejaVu Sans"/>
              <a:cs typeface="DejaVu Sans"/>
            </a:endParaRPr>
          </a:p>
          <a:p>
            <a:pPr algn="l"/>
            <a:endParaRPr lang="es-ES" sz="1600" kern="150" dirty="0">
              <a:solidFill>
                <a:srgbClr val="000000"/>
              </a:solidFill>
              <a:effectLst/>
              <a:latin typeface="Carlito"/>
              <a:ea typeface="DejaVu Sans"/>
              <a:cs typeface="DejaVu Sans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E9EE747-9DB3-36AC-B9E1-C94E48132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888" y="354666"/>
            <a:ext cx="8198224" cy="307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83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Carlito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Jefatura  Estudios</dc:creator>
  <cp:lastModifiedBy>Jefatura  Estudios</cp:lastModifiedBy>
  <cp:revision>2</cp:revision>
  <dcterms:created xsi:type="dcterms:W3CDTF">2024-04-29T16:20:12Z</dcterms:created>
  <dcterms:modified xsi:type="dcterms:W3CDTF">2024-04-29T16:28:33Z</dcterms:modified>
</cp:coreProperties>
</file>