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0" r:id="rId4"/>
    <p:sldId id="259" r:id="rId5"/>
    <p:sldId id="261" r:id="rId6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2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ED32A-CB0B-4529-A112-0A69F1C54D09}" type="datetimeFigureOut">
              <a:rPr lang="es-ES" smtClean="0"/>
              <a:t>15/04/2020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711E5-B8A7-4B83-AB94-CE47C55EC7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1797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A0C0-579A-48C7-9FBA-9AC605043958}" type="datetime1">
              <a:rPr lang="es-ES" smtClean="0"/>
              <a:t>15/04/2020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443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91CE-8505-48AA-9C20-109C5D1D484A}" type="datetime1">
              <a:rPr lang="es-ES" smtClean="0"/>
              <a:t>15/04/2020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07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C811-E25E-4D4C-A06D-15A5085ECFD8}" type="datetime1">
              <a:rPr lang="es-ES" smtClean="0"/>
              <a:t>15/04/2020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031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5B0E-125C-4852-8680-7BC07402DAEA}" type="datetime1">
              <a:rPr lang="es-ES" smtClean="0"/>
              <a:t>15/04/2020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9352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E443-EEB6-4F1C-82F2-8407E00A3A9F}" type="datetime1">
              <a:rPr lang="es-ES" smtClean="0"/>
              <a:t>15/04/2020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222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BDF7-3841-47FC-B8E6-F0029C7C5D18}" type="datetime1">
              <a:rPr lang="es-ES" smtClean="0"/>
              <a:t>15/04/2020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701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0BCA-DF93-41D4-97C1-959BA6F2FB3F}" type="datetime1">
              <a:rPr lang="es-ES" smtClean="0"/>
              <a:t>15/04/2020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432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566E-0AB4-431B-A715-1AA9E0B8FA40}" type="datetime1">
              <a:rPr lang="es-ES" smtClean="0"/>
              <a:t>15/04/2020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9431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E1AF-D3CE-4B2C-9479-49CD4E48CC6F}" type="datetime1">
              <a:rPr lang="es-ES" smtClean="0"/>
              <a:t>15/04/2020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347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8278-35F6-4EE1-B560-DD51A6E9B88D}" type="datetime1">
              <a:rPr lang="es-ES" smtClean="0"/>
              <a:t>15/04/2020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38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B5-C310-4B73-8C4C-1ADCE4C4ABE7}" type="datetime1">
              <a:rPr lang="es-ES" smtClean="0"/>
              <a:t>15/04/2020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3135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9C8F0-5C58-44AB-8AE9-690A3A72C35F}" type="datetime1">
              <a:rPr lang="es-ES" smtClean="0"/>
              <a:t>15/04/2020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930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BD087D3-C810-466D-8FE9-789815E2594A}"/>
              </a:ext>
            </a:extLst>
          </p:cNvPr>
          <p:cNvSpPr txBox="1"/>
          <p:nvPr/>
        </p:nvSpPr>
        <p:spPr>
          <a:xfrm>
            <a:off x="135802" y="162962"/>
            <a:ext cx="264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CATEGORÍAS SEMÁNTICAS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9670F1F-FECC-48FE-8BFA-44C935701C25}"/>
              </a:ext>
            </a:extLst>
          </p:cNvPr>
          <p:cNvSpPr txBox="1"/>
          <p:nvPr/>
        </p:nvSpPr>
        <p:spPr>
          <a:xfrm>
            <a:off x="425512" y="2713453"/>
            <a:ext cx="884523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objetivo asociar vocabulario con su pareja igual</a:t>
            </a:r>
          </a:p>
          <a:p>
            <a:endParaRPr lang="es-ES" dirty="0"/>
          </a:p>
          <a:p>
            <a:r>
              <a:rPr lang="es-ES" dirty="0"/>
              <a:t>Hay 2 diapositivas iguales por cada grupo de imágenes.</a:t>
            </a:r>
          </a:p>
          <a:p>
            <a:r>
              <a:rPr lang="es-ES" dirty="0"/>
              <a:t>Primero enseñamos las imágenes del vocabulario y lo decimos en voz alta, después vamos nombrando el vocabulario y lo pulsamos en la izquierda para ver con cual corresponde su igual.</a:t>
            </a:r>
          </a:p>
          <a:p>
            <a:r>
              <a:rPr lang="es-ES" dirty="0"/>
              <a:t>En la siguiente diapositiva, con las mismas imágenes, el niño tiene que tocar la imagen de la izquierda y con el dedo señalar donde estaría la pareja en la derecha.</a:t>
            </a:r>
          </a:p>
          <a:p>
            <a:endParaRPr lang="es-ES" dirty="0"/>
          </a:p>
          <a:p>
            <a:r>
              <a:rPr lang="es-ES" dirty="0"/>
              <a:t>Podéis usar la Tablet o el ordenador para que vean el vocabulario y lo ordenen señalando el lugar, no es necesario imprimir. Si queréis imprimir: recortar las imágenes para luego ponerlas encima del lugar que corresponda. </a:t>
            </a:r>
          </a:p>
          <a:p>
            <a:r>
              <a:rPr lang="es-ES" dirty="0"/>
              <a:t>Podéis hacer la actividad una vez por día, y repetir la actividad otro día.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443A99-9449-482A-A78C-5A8BF195B407}"/>
              </a:ext>
            </a:extLst>
          </p:cNvPr>
          <p:cNvSpPr txBox="1"/>
          <p:nvPr/>
        </p:nvSpPr>
        <p:spPr>
          <a:xfrm>
            <a:off x="425512" y="1290262"/>
            <a:ext cx="38052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/>
              <a:t>ASOCIAR VOCABULARIO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6DE0033-71AE-4309-AE11-72B8B5B69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1683" y="6356352"/>
            <a:ext cx="8229600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1722B7A5-77BE-48AC-A1F8-9BB79B600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84" y="409875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3288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7918F6AC-8C63-4BB6-B67E-35EAB0D58683}"/>
              </a:ext>
            </a:extLst>
          </p:cNvPr>
          <p:cNvSpPr/>
          <p:nvPr/>
        </p:nvSpPr>
        <p:spPr>
          <a:xfrm>
            <a:off x="7914057" y="199475"/>
            <a:ext cx="1851984" cy="652789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5767EAF-1A93-4F5B-8A24-435F184E895B}"/>
              </a:ext>
            </a:extLst>
          </p:cNvPr>
          <p:cNvSpPr/>
          <p:nvPr/>
        </p:nvSpPr>
        <p:spPr>
          <a:xfrm>
            <a:off x="260876" y="170732"/>
            <a:ext cx="1851984" cy="6527897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416" name="Picture 8">
            <a:extLst>
              <a:ext uri="{FF2B5EF4-FFF2-40B4-BE49-F238E27FC236}">
                <a16:creationId xmlns:a16="http://schemas.microsoft.com/office/drawing/2014/main" id="{CC75BEE5-E9E6-4762-87A7-926559013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2110755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8" name="Picture 10">
            <a:extLst>
              <a:ext uri="{FF2B5EF4-FFF2-40B4-BE49-F238E27FC236}">
                <a16:creationId xmlns:a16="http://schemas.microsoft.com/office/drawing/2014/main" id="{ED2513C9-4426-4CA0-A110-AA5003DE77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461943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>
            <a:extLst>
              <a:ext uri="{FF2B5EF4-FFF2-40B4-BE49-F238E27FC236}">
                <a16:creationId xmlns:a16="http://schemas.microsoft.com/office/drawing/2014/main" id="{B684FBF1-F526-4CF4-97E3-23E9D2ADD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5408379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0">
            <a:extLst>
              <a:ext uri="{FF2B5EF4-FFF2-40B4-BE49-F238E27FC236}">
                <a16:creationId xmlns:a16="http://schemas.microsoft.com/office/drawing/2014/main" id="{DFE78F50-C644-4C92-BC49-9B633A712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3759567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CFDBE39F-327E-4B59-B6E8-2A8EA698F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3759567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5C160353-4711-4316-9115-A63E754E8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461943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A4D9A5C9-EB5E-4E02-8EE4-F7073D23A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5408379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>
            <a:extLst>
              <a:ext uri="{FF2B5EF4-FFF2-40B4-BE49-F238E27FC236}">
                <a16:creationId xmlns:a16="http://schemas.microsoft.com/office/drawing/2014/main" id="{F676160C-FC21-44FD-A503-EF71F4536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2110755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97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128E-6 -4.81481E-6 L 0.77644 0.478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14" y="2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0.00024 L -0.00144 0.00024 C 0.00128 0.00139 0.00384 0.00301 0.00673 0.00417 C 0.00897 0.0051 0.01458 0.00602 0.01682 0.00672 C 0.01955 0.00741 0.02227 0.00857 0.025 0.00926 C 0.02836 0.01042 0.03173 0.01088 0.03509 0.01204 C 0.05993 0.01945 0.03333 0.0125 0.06057 0.01991 C 0.06586 0.0213 0.07099 0.02246 0.07612 0.02385 C 0.08189 0.02547 0.08766 0.02755 0.09359 0.02917 C 0.10016 0.03102 0.10689 0.03241 0.11362 0.03449 C 0.12067 0.03658 0.12756 0.03912 0.13461 0.04098 L 0.17756 0.05301 C 0.2 0.05926 0.20304 0.05926 0.22516 0.06875 C 0.25032 0.07963 0.27596 0.09491 0.3 0.10834 C 0.30945 0.11366 0.33686 0.12917 0.34663 0.13357 C 0.36154 0.14005 0.37628 0.14838 0.3915 0.15324 L 0.41154 0.15996 C 0.41795 0.16181 0.42436 0.1632 0.43077 0.16505 C 0.44695 0.16991 0.4633 0.17477 0.47916 0.18102 C 0.49279 0.18612 0.4984 0.18912 0.51298 0.19676 C 0.51602 0.19838 0.51907 0.20047 0.52211 0.20209 C 0.52452 0.20348 0.52708 0.20487 0.52949 0.20602 C 0.53189 0.20741 0.53445 0.20857 0.53686 0.20996 C 0.54102 0.21274 0.54503 0.2169 0.54952 0.21806 C 0.55144 0.21852 0.5532 0.21875 0.55513 0.21922 C 0.55817 0.22014 0.56106 0.2213 0.56426 0.22199 L 0.56971 0.22315 C 0.57067 0.22454 0.57163 0.2257 0.57243 0.22732 C 0.57452 0.23079 0.5782 0.23866 0.58061 0.24306 C 0.58189 0.24537 0.58285 0.24769 0.58429 0.24977 C 0.5867 0.25324 0.58958 0.25625 0.59166 0.26019 C 0.59247 0.26204 0.59327 0.26389 0.59439 0.26551 C 0.59439 0.26551 0.60128 0.27547 0.60256 0.27732 L 0.60801 0.28542 C 0.60929 0.28704 0.61025 0.28936 0.6117 0.29051 L 0.61634 0.29445 C 0.61923 0.30024 0.62115 0.3044 0.62548 0.30903 C 0.6266 0.31042 0.62804 0.31158 0.62916 0.31297 C 0.62981 0.31412 0.63013 0.31574 0.63093 0.3169 C 0.63269 0.31968 0.63461 0.32223 0.63638 0.325 L 0.63638 0.325 C 0.63798 0.32662 0.63942 0.32848 0.64102 0.3301 C 0.64182 0.33125 0.64295 0.33172 0.64375 0.33287 C 0.64567 0.33542 0.64711 0.33866 0.6492 0.34074 C 0.65016 0.34167 0.65096 0.3426 0.65192 0.34329 C 0.65304 0.34445 0.65449 0.34491 0.65561 0.34607 C 0.65817 0.34838 0.66074 0.35093 0.66298 0.35394 C 0.66779 0.36112 0.66458 0.35672 0.67291 0.36574 C 0.6742 0.36713 0.67548 0.36829 0.6766 0.36991 C 0.68397 0.38056 0.68029 0.37709 0.6867 0.38172 C 0.68782 0.38357 0.68894 0.38542 0.69038 0.38704 C 0.69263 0.38982 0.69519 0.39237 0.69759 0.39491 L 0.70497 0.40278 C 0.70609 0.40417 0.70737 0.40556 0.70865 0.40672 C 0.70945 0.40764 0.71057 0.40834 0.71138 0.40949 C 0.7133 0.41181 0.71506 0.41459 0.71682 0.41737 C 0.71811 0.41922 0.71891 0.42153 0.72051 0.42269 L 0.7242 0.42524 C 0.73029 0.43426 0.72724 0.43195 0.73237 0.43449 C 0.7367 0.43866 0.73413 0.43658 0.74054 0.43982 C 0.7415 0.44028 0.74247 0.44028 0.74327 0.44121 C 0.74519 0.44283 0.74695 0.44468 0.74888 0.4463 C 0.75032 0.44769 0.75192 0.44885 0.75336 0.45024 C 0.75465 0.45162 0.75577 0.45324 0.75705 0.4544 C 0.75945 0.45625 0.76202 0.45741 0.76442 0.45949 C 0.76522 0.46042 0.76618 0.46112 0.76715 0.46227 C 0.76811 0.46343 0.76875 0.46505 0.76987 0.46621 C 0.77099 0.46737 0.77227 0.46806 0.77356 0.46875 C 0.77868 0.4801 0.77243 0.46574 0.77628 0.47686 C 0.77676 0.47824 0.77772 0.47917 0.77804 0.48079 C 0.77836 0.48241 0.77804 0.48426 0.77804 0.48612 L 0.77708 0.48473 L 0.77997 0.48473 " pathEditMode="relative" ptsTypes="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128E-6 -1.85185E-6 L 0.77724 -0.4817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62" y="-24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128E-6 -1.11111E-6 L 0.7782 -0.4805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10" y="-2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7918F6AC-8C63-4BB6-B67E-35EAB0D58683}"/>
              </a:ext>
            </a:extLst>
          </p:cNvPr>
          <p:cNvSpPr/>
          <p:nvPr/>
        </p:nvSpPr>
        <p:spPr>
          <a:xfrm>
            <a:off x="7914057" y="199475"/>
            <a:ext cx="1851984" cy="652789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5767EAF-1A93-4F5B-8A24-435F184E895B}"/>
              </a:ext>
            </a:extLst>
          </p:cNvPr>
          <p:cNvSpPr/>
          <p:nvPr/>
        </p:nvSpPr>
        <p:spPr>
          <a:xfrm>
            <a:off x="260876" y="170732"/>
            <a:ext cx="1851984" cy="6527897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416" name="Picture 8">
            <a:extLst>
              <a:ext uri="{FF2B5EF4-FFF2-40B4-BE49-F238E27FC236}">
                <a16:creationId xmlns:a16="http://schemas.microsoft.com/office/drawing/2014/main" id="{CC75BEE5-E9E6-4762-87A7-926559013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2110755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8" name="Picture 10">
            <a:extLst>
              <a:ext uri="{FF2B5EF4-FFF2-40B4-BE49-F238E27FC236}">
                <a16:creationId xmlns:a16="http://schemas.microsoft.com/office/drawing/2014/main" id="{ED2513C9-4426-4CA0-A110-AA5003DE77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461943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>
            <a:extLst>
              <a:ext uri="{FF2B5EF4-FFF2-40B4-BE49-F238E27FC236}">
                <a16:creationId xmlns:a16="http://schemas.microsoft.com/office/drawing/2014/main" id="{B684FBF1-F526-4CF4-97E3-23E9D2ADD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5408379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0">
            <a:extLst>
              <a:ext uri="{FF2B5EF4-FFF2-40B4-BE49-F238E27FC236}">
                <a16:creationId xmlns:a16="http://schemas.microsoft.com/office/drawing/2014/main" id="{DFE78F50-C644-4C92-BC49-9B633A712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3759567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CFDBE39F-327E-4B59-B6E8-2A8EA698F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3759567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5C160353-4711-4316-9115-A63E754E8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461943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A4D9A5C9-EB5E-4E02-8EE4-F7073D23A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5408379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>
            <a:extLst>
              <a:ext uri="{FF2B5EF4-FFF2-40B4-BE49-F238E27FC236}">
                <a16:creationId xmlns:a16="http://schemas.microsoft.com/office/drawing/2014/main" id="{F676160C-FC21-44FD-A503-EF71F4536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2110755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898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7918F6AC-8C63-4BB6-B67E-35EAB0D58683}"/>
              </a:ext>
            </a:extLst>
          </p:cNvPr>
          <p:cNvSpPr/>
          <p:nvPr/>
        </p:nvSpPr>
        <p:spPr>
          <a:xfrm>
            <a:off x="7914057" y="199475"/>
            <a:ext cx="1851984" cy="652789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5767EAF-1A93-4F5B-8A24-435F184E895B}"/>
              </a:ext>
            </a:extLst>
          </p:cNvPr>
          <p:cNvSpPr/>
          <p:nvPr/>
        </p:nvSpPr>
        <p:spPr>
          <a:xfrm>
            <a:off x="260876" y="170732"/>
            <a:ext cx="1851984" cy="6527897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414" name="Picture 6">
            <a:extLst>
              <a:ext uri="{FF2B5EF4-FFF2-40B4-BE49-F238E27FC236}">
                <a16:creationId xmlns:a16="http://schemas.microsoft.com/office/drawing/2014/main" id="{1834536B-02E7-4E09-8F9C-DDC692318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3759567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2" name="Picture 14">
            <a:extLst>
              <a:ext uri="{FF2B5EF4-FFF2-40B4-BE49-F238E27FC236}">
                <a16:creationId xmlns:a16="http://schemas.microsoft.com/office/drawing/2014/main" id="{5B2E66E8-5848-48DC-9A3D-AA7A0EDC3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5408379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FE18AB65-33E9-4E2D-86FF-43904D0C68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461943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4">
            <a:extLst>
              <a:ext uri="{FF2B5EF4-FFF2-40B4-BE49-F238E27FC236}">
                <a16:creationId xmlns:a16="http://schemas.microsoft.com/office/drawing/2014/main" id="{CC7CBE17-BCF8-4B5D-B0B6-A948B35E7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2110755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52938140-2D19-456D-AEAA-AA9152AD2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461943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FCC75E01-7784-44C0-85F0-7CACD898E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2110755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8CFB1DF-B995-4F43-AFC5-7DA1843B4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5408379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909FF5EC-EB61-438D-BA87-FAB3280D4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3759567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222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128E-6 -4.81481E-6 L 0.77628 0.481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14" y="2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128E-6 -4.07407E-6 L 0.77628 0.4752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14" y="2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128E-6 -1.85185E-6 L 0.77516 -0.4821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50" y="-2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128E-6 -1.11111E-6 L 0.77516 -0.4835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50" y="-2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7918F6AC-8C63-4BB6-B67E-35EAB0D58683}"/>
              </a:ext>
            </a:extLst>
          </p:cNvPr>
          <p:cNvSpPr/>
          <p:nvPr/>
        </p:nvSpPr>
        <p:spPr>
          <a:xfrm>
            <a:off x="7914057" y="199475"/>
            <a:ext cx="1851984" cy="652789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5767EAF-1A93-4F5B-8A24-435F184E895B}"/>
              </a:ext>
            </a:extLst>
          </p:cNvPr>
          <p:cNvSpPr/>
          <p:nvPr/>
        </p:nvSpPr>
        <p:spPr>
          <a:xfrm>
            <a:off x="260876" y="170732"/>
            <a:ext cx="1851984" cy="6527897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414" name="Picture 6">
            <a:extLst>
              <a:ext uri="{FF2B5EF4-FFF2-40B4-BE49-F238E27FC236}">
                <a16:creationId xmlns:a16="http://schemas.microsoft.com/office/drawing/2014/main" id="{1834536B-02E7-4E09-8F9C-DDC692318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3759567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2" name="Picture 14">
            <a:extLst>
              <a:ext uri="{FF2B5EF4-FFF2-40B4-BE49-F238E27FC236}">
                <a16:creationId xmlns:a16="http://schemas.microsoft.com/office/drawing/2014/main" id="{5B2E66E8-5848-48DC-9A3D-AA7A0EDC3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5408379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FE18AB65-33E9-4E2D-86FF-43904D0C68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461943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4">
            <a:extLst>
              <a:ext uri="{FF2B5EF4-FFF2-40B4-BE49-F238E27FC236}">
                <a16:creationId xmlns:a16="http://schemas.microsoft.com/office/drawing/2014/main" id="{CC7CBE17-BCF8-4B5D-B0B6-A948B35E7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2110755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52938140-2D19-456D-AEAA-AA9152AD2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461943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FCC75E01-7784-44C0-85F0-7CACD898E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3" y="2110755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8CFB1DF-B995-4F43-AFC5-7DA1843B4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5408379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909FF5EC-EB61-438D-BA87-FAB3280D4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349" y="3759567"/>
            <a:ext cx="1080000" cy="108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8636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164</Words>
  <Application>Microsoft Office PowerPoint</Application>
  <PresentationFormat>A4 (210 x 297 mm)</PresentationFormat>
  <Paragraphs>11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mesa</dc:creator>
  <cp:lastModifiedBy>sergio mesa</cp:lastModifiedBy>
  <cp:revision>10</cp:revision>
  <dcterms:created xsi:type="dcterms:W3CDTF">2020-03-30T12:42:13Z</dcterms:created>
  <dcterms:modified xsi:type="dcterms:W3CDTF">2020-04-15T16:20:59Z</dcterms:modified>
</cp:coreProperties>
</file>