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F405D-5B7C-5DBF-54C4-3DD0DEB54AC6}" v="734" dt="2025-10-11T15:04:03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bilava Jibladze, Tamara" userId="S::tamara.ubilava@educa.madrid.org::1139542f-b4bc-4248-9930-24605ad17222" providerId="AD" clId="Web-{0A7F405D-5B7C-5DBF-54C4-3DD0DEB54AC6}"/>
    <pc:docChg chg="addSld modSld addMainMaster delMainMaster">
      <pc:chgData name="Ubilava Jibladze, Tamara" userId="S::tamara.ubilava@educa.madrid.org::1139542f-b4bc-4248-9930-24605ad17222" providerId="AD" clId="Web-{0A7F405D-5B7C-5DBF-54C4-3DD0DEB54AC6}" dt="2025-10-11T15:05:37.128" v="649"/>
      <pc:docMkLst>
        <pc:docMk/>
      </pc:docMkLst>
      <pc:sldChg chg="addSp delSp modSp mod setBg modClrScheme setClrOvrMap chgLayout">
        <pc:chgData name="Ubilava Jibladze, Tamara" userId="S::tamara.ubilava@educa.madrid.org::1139542f-b4bc-4248-9930-24605ad17222" providerId="AD" clId="Web-{0A7F405D-5B7C-5DBF-54C4-3DD0DEB54AC6}" dt="2025-10-11T15:05:37.128" v="649"/>
        <pc:sldMkLst>
          <pc:docMk/>
          <pc:sldMk cId="2406273178" sldId="256"/>
        </pc:sldMkLst>
        <pc:spChg chg="mod ord">
          <ac:chgData name="Ubilava Jibladze, Tamara" userId="S::tamara.ubilava@educa.madrid.org::1139542f-b4bc-4248-9930-24605ad17222" providerId="AD" clId="Web-{0A7F405D-5B7C-5DBF-54C4-3DD0DEB54AC6}" dt="2025-10-11T15:05:37.128" v="649"/>
          <ac:spMkLst>
            <pc:docMk/>
            <pc:sldMk cId="2406273178" sldId="256"/>
            <ac:spMk id="2" creationId="{00000000-0000-0000-0000-000000000000}"/>
          </ac:spMkLst>
        </pc:spChg>
        <pc:spChg chg="del mod">
          <ac:chgData name="Ubilava Jibladze, Tamara" userId="S::tamara.ubilava@educa.madrid.org::1139542f-b4bc-4248-9930-24605ad17222" providerId="AD" clId="Web-{0A7F405D-5B7C-5DBF-54C4-3DD0DEB54AC6}" dt="2025-10-11T15:00:10.800" v="610"/>
          <ac:spMkLst>
            <pc:docMk/>
            <pc:sldMk cId="2406273178" sldId="256"/>
            <ac:spMk id="3" creationId="{00000000-0000-0000-0000-000000000000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3:26:23.995" v="3"/>
          <ac:spMkLst>
            <pc:docMk/>
            <pc:sldMk cId="2406273178" sldId="256"/>
            <ac:spMk id="9" creationId="{0EECA69B-4C2A-7F31-8019-E90DB3BD49CB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3:26:23.995" v="3"/>
          <ac:spMkLst>
            <pc:docMk/>
            <pc:sldMk cId="2406273178" sldId="256"/>
            <ac:spMk id="11" creationId="{857DEAC1-B3AA-6569-0A44-A191DF2F3C67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3:26:46.578" v="5"/>
          <ac:spMkLst>
            <pc:docMk/>
            <pc:sldMk cId="2406273178" sldId="256"/>
            <ac:spMk id="13" creationId="{80B98925-0550-1AFB-C1DC-02792400FB71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3:26:46.578" v="5"/>
          <ac:spMkLst>
            <pc:docMk/>
            <pc:sldMk cId="2406273178" sldId="256"/>
            <ac:spMk id="15" creationId="{0CCA9273-E74E-A306-1F74-BEF9EDA30500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5:00:16.551" v="611"/>
          <ac:spMkLst>
            <pc:docMk/>
            <pc:sldMk cId="2406273178" sldId="256"/>
            <ac:spMk id="17" creationId="{0EECA69B-4C2A-7F31-8019-E90DB3BD49CB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5:00:16.551" v="611"/>
          <ac:spMkLst>
            <pc:docMk/>
            <pc:sldMk cId="2406273178" sldId="256"/>
            <ac:spMk id="19" creationId="{1103FDB8-D911-F8F8-F9EC-FB7FF543594C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5:05:37.128" v="649"/>
          <ac:spMkLst>
            <pc:docMk/>
            <pc:sldMk cId="2406273178" sldId="256"/>
            <ac:spMk id="24" creationId="{33E93247-6229-44AB-A550-739E971E690B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5:05:37.128" v="649"/>
          <ac:spMkLst>
            <pc:docMk/>
            <pc:sldMk cId="2406273178" sldId="256"/>
            <ac:spMk id="26" creationId="{A5D67320-FCFD-4931-AAF7-C6C853329C7F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5:05:33.472" v="646"/>
          <ac:spMkLst>
            <pc:docMk/>
            <pc:sldMk cId="2406273178" sldId="256"/>
            <ac:spMk id="33" creationId="{33E93247-6229-44AB-A550-739E971E690B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5:05:37.113" v="648"/>
          <ac:spMkLst>
            <pc:docMk/>
            <pc:sldMk cId="2406273178" sldId="256"/>
            <ac:spMk id="37" creationId="{80B98925-0550-1AFB-C1DC-02792400FB71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5:05:37.113" v="648"/>
          <ac:spMkLst>
            <pc:docMk/>
            <pc:sldMk cId="2406273178" sldId="256"/>
            <ac:spMk id="38" creationId="{0CCA9273-E74E-A306-1F74-BEF9EDA30500}"/>
          </ac:spMkLst>
        </pc:spChg>
        <pc:spChg chg="add">
          <ac:chgData name="Ubilava Jibladze, Tamara" userId="S::tamara.ubilava@educa.madrid.org::1139542f-b4bc-4248-9930-24605ad17222" providerId="AD" clId="Web-{0A7F405D-5B7C-5DBF-54C4-3DD0DEB54AC6}" dt="2025-10-11T15:05:37.128" v="649"/>
          <ac:spMkLst>
            <pc:docMk/>
            <pc:sldMk cId="2406273178" sldId="256"/>
            <ac:spMk id="40" creationId="{0EECA69B-4C2A-7F31-8019-E90DB3BD49CB}"/>
          </ac:spMkLst>
        </pc:spChg>
        <pc:spChg chg="add">
          <ac:chgData name="Ubilava Jibladze, Tamara" userId="S::tamara.ubilava@educa.madrid.org::1139542f-b4bc-4248-9930-24605ad17222" providerId="AD" clId="Web-{0A7F405D-5B7C-5DBF-54C4-3DD0DEB54AC6}" dt="2025-10-11T15:05:37.128" v="649"/>
          <ac:spMkLst>
            <pc:docMk/>
            <pc:sldMk cId="2406273178" sldId="256"/>
            <ac:spMk id="41" creationId="{1103FDB8-D911-F8F8-F9EC-FB7FF543594C}"/>
          </ac:spMkLst>
        </pc:spChg>
        <pc:picChg chg="add del">
          <ac:chgData name="Ubilava Jibladze, Tamara" userId="S::tamara.ubilava@educa.madrid.org::1139542f-b4bc-4248-9930-24605ad17222" providerId="AD" clId="Web-{0A7F405D-5B7C-5DBF-54C4-3DD0DEB54AC6}" dt="2025-10-11T13:26:23.995" v="3"/>
          <ac:picMkLst>
            <pc:docMk/>
            <pc:sldMk cId="2406273178" sldId="256"/>
            <ac:picMk id="4" creationId="{5A9F39C0-F93E-E4FC-A037-BB9A7D0B430B}"/>
          </ac:picMkLst>
        </pc:picChg>
        <pc:picChg chg="add del">
          <ac:chgData name="Ubilava Jibladze, Tamara" userId="S::tamara.ubilava@educa.madrid.org::1139542f-b4bc-4248-9930-24605ad17222" providerId="AD" clId="Web-{0A7F405D-5B7C-5DBF-54C4-3DD0DEB54AC6}" dt="2025-10-11T13:26:46.578" v="5"/>
          <ac:picMkLst>
            <pc:docMk/>
            <pc:sldMk cId="2406273178" sldId="256"/>
            <ac:picMk id="14" creationId="{09D94A23-2076-CBF6-D4FD-4FB188139785}"/>
          </ac:picMkLst>
        </pc:picChg>
        <pc:picChg chg="add mod ord">
          <ac:chgData name="Ubilava Jibladze, Tamara" userId="S::tamara.ubilava@educa.madrid.org::1139542f-b4bc-4248-9930-24605ad17222" providerId="AD" clId="Web-{0A7F405D-5B7C-5DBF-54C4-3DD0DEB54AC6}" dt="2025-10-11T15:05:37.128" v="649"/>
          <ac:picMkLst>
            <pc:docMk/>
            <pc:sldMk cId="2406273178" sldId="256"/>
            <ac:picMk id="18" creationId="{11A44C24-ECDF-2770-BD7D-1BFC20269E4E}"/>
          </ac:picMkLst>
        </pc:picChg>
        <pc:cxnChg chg="add del">
          <ac:chgData name="Ubilava Jibladze, Tamara" userId="S::tamara.ubilava@educa.madrid.org::1139542f-b4bc-4248-9930-24605ad17222" providerId="AD" clId="Web-{0A7F405D-5B7C-5DBF-54C4-3DD0DEB54AC6}" dt="2025-10-11T15:05:37.128" v="649"/>
          <ac:cxnSpMkLst>
            <pc:docMk/>
            <pc:sldMk cId="2406273178" sldId="256"/>
            <ac:cxnSpMk id="28" creationId="{EE2E603F-4A95-4FE8-BB06-211DFD75DBEF}"/>
          </ac:cxnSpMkLst>
        </pc:cxnChg>
        <pc:cxnChg chg="add del">
          <ac:chgData name="Ubilava Jibladze, Tamara" userId="S::tamara.ubilava@educa.madrid.org::1139542f-b4bc-4248-9930-24605ad17222" providerId="AD" clId="Web-{0A7F405D-5B7C-5DBF-54C4-3DD0DEB54AC6}" dt="2025-10-11T15:05:33.472" v="646"/>
          <ac:cxnSpMkLst>
            <pc:docMk/>
            <pc:sldMk cId="2406273178" sldId="256"/>
            <ac:cxnSpMk id="35" creationId="{EE2E603F-4A95-4FE8-BB06-211DFD75DBEF}"/>
          </ac:cxnSpMkLst>
        </pc:cxnChg>
      </pc:sldChg>
      <pc:sldChg chg="addSp modSp new mod setBg">
        <pc:chgData name="Ubilava Jibladze, Tamara" userId="S::tamara.ubilava@educa.madrid.org::1139542f-b4bc-4248-9930-24605ad17222" providerId="AD" clId="Web-{0A7F405D-5B7C-5DBF-54C4-3DD0DEB54AC6}" dt="2025-10-11T14:07:02.626" v="277" actId="1076"/>
        <pc:sldMkLst>
          <pc:docMk/>
          <pc:sldMk cId="3066038726" sldId="257"/>
        </pc:sldMkLst>
        <pc:spChg chg="mod">
          <ac:chgData name="Ubilava Jibladze, Tamara" userId="S::tamara.ubilava@educa.madrid.org::1139542f-b4bc-4248-9930-24605ad17222" providerId="AD" clId="Web-{0A7F405D-5B7C-5DBF-54C4-3DD0DEB54AC6}" dt="2025-10-11T14:06:58.548" v="276" actId="20577"/>
          <ac:spMkLst>
            <pc:docMk/>
            <pc:sldMk cId="3066038726" sldId="257"/>
            <ac:spMk id="2" creationId="{095DD297-E37B-5917-8913-B5032E13F2C5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4:07:02.626" v="277" actId="1076"/>
          <ac:spMkLst>
            <pc:docMk/>
            <pc:sldMk cId="3066038726" sldId="257"/>
            <ac:spMk id="3" creationId="{BEB2FE0B-68DE-CEF1-46E0-93B0D8234D6D}"/>
          </ac:spMkLst>
        </pc:spChg>
        <pc:spChg chg="add">
          <ac:chgData name="Ubilava Jibladze, Tamara" userId="S::tamara.ubilava@educa.madrid.org::1139542f-b4bc-4248-9930-24605ad17222" providerId="AD" clId="Web-{0A7F405D-5B7C-5DBF-54C4-3DD0DEB54AC6}" dt="2025-10-11T13:27:32.054" v="12"/>
          <ac:spMkLst>
            <pc:docMk/>
            <pc:sldMk cId="3066038726" sldId="257"/>
            <ac:spMk id="9" creationId="{660EB578-C970-4186-B93C-45851BBC6E34}"/>
          </ac:spMkLst>
        </pc:spChg>
        <pc:picChg chg="add">
          <ac:chgData name="Ubilava Jibladze, Tamara" userId="S::tamara.ubilava@educa.madrid.org::1139542f-b4bc-4248-9930-24605ad17222" providerId="AD" clId="Web-{0A7F405D-5B7C-5DBF-54C4-3DD0DEB54AC6}" dt="2025-10-11T13:27:32.054" v="12"/>
          <ac:picMkLst>
            <pc:docMk/>
            <pc:sldMk cId="3066038726" sldId="257"/>
            <ac:picMk id="5" creationId="{AC65437F-98DD-6095-C801-63D7A58F84ED}"/>
          </ac:picMkLst>
        </pc:picChg>
        <pc:cxnChg chg="add">
          <ac:chgData name="Ubilava Jibladze, Tamara" userId="S::tamara.ubilava@educa.madrid.org::1139542f-b4bc-4248-9930-24605ad17222" providerId="AD" clId="Web-{0A7F405D-5B7C-5DBF-54C4-3DD0DEB54AC6}" dt="2025-10-11T13:27:32.054" v="12"/>
          <ac:cxnSpMkLst>
            <pc:docMk/>
            <pc:sldMk cId="3066038726" sldId="257"/>
            <ac:cxnSpMk id="11" creationId="{CDF57B02-07BB-407B-BB36-06D9C64A673E}"/>
          </ac:cxnSpMkLst>
        </pc:cxnChg>
        <pc:cxnChg chg="add">
          <ac:chgData name="Ubilava Jibladze, Tamara" userId="S::tamara.ubilava@educa.madrid.org::1139542f-b4bc-4248-9930-24605ad17222" providerId="AD" clId="Web-{0A7F405D-5B7C-5DBF-54C4-3DD0DEB54AC6}" dt="2025-10-11T13:27:32.054" v="12"/>
          <ac:cxnSpMkLst>
            <pc:docMk/>
            <pc:sldMk cId="3066038726" sldId="257"/>
            <ac:cxnSpMk id="13" creationId="{C6855964-C920-48EB-8804-74291211C8A9}"/>
          </ac:cxnSpMkLst>
        </pc:cxnChg>
      </pc:sldChg>
      <pc:sldChg chg="addSp delSp modSp new mod setBg">
        <pc:chgData name="Ubilava Jibladze, Tamara" userId="S::tamara.ubilava@educa.madrid.org::1139542f-b4bc-4248-9930-24605ad17222" providerId="AD" clId="Web-{0A7F405D-5B7C-5DBF-54C4-3DD0DEB54AC6}" dt="2025-10-11T14:38:51.062" v="470" actId="20577"/>
        <pc:sldMkLst>
          <pc:docMk/>
          <pc:sldMk cId="983313839" sldId="258"/>
        </pc:sldMkLst>
        <pc:spChg chg="mod">
          <ac:chgData name="Ubilava Jibladze, Tamara" userId="S::tamara.ubilava@educa.madrid.org::1139542f-b4bc-4248-9930-24605ad17222" providerId="AD" clId="Web-{0A7F405D-5B7C-5DBF-54C4-3DD0DEB54AC6}" dt="2025-10-11T14:38:51.062" v="470" actId="20577"/>
          <ac:spMkLst>
            <pc:docMk/>
            <pc:sldMk cId="983313839" sldId="258"/>
            <ac:spMk id="2" creationId="{758DC340-DF3B-D473-E07A-0CE10F1ADB22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4:06:37.703" v="274" actId="20577"/>
          <ac:spMkLst>
            <pc:docMk/>
            <pc:sldMk cId="983313839" sldId="258"/>
            <ac:spMk id="3" creationId="{136BD327-B089-21B4-438F-5C61B2860459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3:28:16.076" v="20"/>
          <ac:spMkLst>
            <pc:docMk/>
            <pc:sldMk cId="983313839" sldId="258"/>
            <ac:spMk id="9" creationId="{E49D7415-2F11-44C2-B6AA-13A25B6814B9}"/>
          </ac:spMkLst>
        </pc:spChg>
        <pc:spChg chg="add">
          <ac:chgData name="Ubilava Jibladze, Tamara" userId="S::tamara.ubilava@educa.madrid.org::1139542f-b4bc-4248-9930-24605ad17222" providerId="AD" clId="Web-{0A7F405D-5B7C-5DBF-54C4-3DD0DEB54AC6}" dt="2025-10-11T13:28:16.123" v="21"/>
          <ac:spMkLst>
            <pc:docMk/>
            <pc:sldMk cId="983313839" sldId="258"/>
            <ac:spMk id="14" creationId="{660EB578-C970-4186-B93C-45851BBC6E34}"/>
          </ac:spMkLst>
        </pc:spChg>
        <pc:picChg chg="add del">
          <ac:chgData name="Ubilava Jibladze, Tamara" userId="S::tamara.ubilava@educa.madrid.org::1139542f-b4bc-4248-9930-24605ad17222" providerId="AD" clId="Web-{0A7F405D-5B7C-5DBF-54C4-3DD0DEB54AC6}" dt="2025-10-11T13:28:16.076" v="20"/>
          <ac:picMkLst>
            <pc:docMk/>
            <pc:sldMk cId="983313839" sldId="258"/>
            <ac:picMk id="5" creationId="{441458F6-9903-50FD-618C-3168E0A1AD4A}"/>
          </ac:picMkLst>
        </pc:picChg>
        <pc:picChg chg="add">
          <ac:chgData name="Ubilava Jibladze, Tamara" userId="S::tamara.ubilava@educa.madrid.org::1139542f-b4bc-4248-9930-24605ad17222" providerId="AD" clId="Web-{0A7F405D-5B7C-5DBF-54C4-3DD0DEB54AC6}" dt="2025-10-11T13:28:16.123" v="21"/>
          <ac:picMkLst>
            <pc:docMk/>
            <pc:sldMk cId="983313839" sldId="258"/>
            <ac:picMk id="15" creationId="{9761D9E3-6710-7E29-D405-958FAFD02D16}"/>
          </ac:picMkLst>
        </pc:picChg>
        <pc:cxnChg chg="add del">
          <ac:chgData name="Ubilava Jibladze, Tamara" userId="S::tamara.ubilava@educa.madrid.org::1139542f-b4bc-4248-9930-24605ad17222" providerId="AD" clId="Web-{0A7F405D-5B7C-5DBF-54C4-3DD0DEB54AC6}" dt="2025-10-11T13:28:16.076" v="20"/>
          <ac:cxnSpMkLst>
            <pc:docMk/>
            <pc:sldMk cId="983313839" sldId="258"/>
            <ac:cxnSpMk id="11" creationId="{D2E57F3D-33BE-4306-87E6-245763719516}"/>
          </ac:cxnSpMkLst>
        </pc:cxnChg>
        <pc:cxnChg chg="add">
          <ac:chgData name="Ubilava Jibladze, Tamara" userId="S::tamara.ubilava@educa.madrid.org::1139542f-b4bc-4248-9930-24605ad17222" providerId="AD" clId="Web-{0A7F405D-5B7C-5DBF-54C4-3DD0DEB54AC6}" dt="2025-10-11T13:28:16.123" v="21"/>
          <ac:cxnSpMkLst>
            <pc:docMk/>
            <pc:sldMk cId="983313839" sldId="258"/>
            <ac:cxnSpMk id="13" creationId="{C6855964-C920-48EB-8804-74291211C8A9}"/>
          </ac:cxnSpMkLst>
        </pc:cxnChg>
        <pc:cxnChg chg="add">
          <ac:chgData name="Ubilava Jibladze, Tamara" userId="S::tamara.ubilava@educa.madrid.org::1139542f-b4bc-4248-9930-24605ad17222" providerId="AD" clId="Web-{0A7F405D-5B7C-5DBF-54C4-3DD0DEB54AC6}" dt="2025-10-11T13:28:16.123" v="21"/>
          <ac:cxnSpMkLst>
            <pc:docMk/>
            <pc:sldMk cId="983313839" sldId="258"/>
            <ac:cxnSpMk id="16" creationId="{CDF57B02-07BB-407B-BB36-06D9C64A673E}"/>
          </ac:cxnSpMkLst>
        </pc:cxnChg>
      </pc:sldChg>
      <pc:sldChg chg="modSp new">
        <pc:chgData name="Ubilava Jibladze, Tamara" userId="S::tamara.ubilava@educa.madrid.org::1139542f-b4bc-4248-9930-24605ad17222" providerId="AD" clId="Web-{0A7F405D-5B7C-5DBF-54C4-3DD0DEB54AC6}" dt="2025-10-11T14:39:30.097" v="472" actId="20577"/>
        <pc:sldMkLst>
          <pc:docMk/>
          <pc:sldMk cId="861552262" sldId="259"/>
        </pc:sldMkLst>
        <pc:spChg chg="mod">
          <ac:chgData name="Ubilava Jibladze, Tamara" userId="S::tamara.ubilava@educa.madrid.org::1139542f-b4bc-4248-9930-24605ad17222" providerId="AD" clId="Web-{0A7F405D-5B7C-5DBF-54C4-3DD0DEB54AC6}" dt="2025-10-11T14:39:30.097" v="472" actId="20577"/>
          <ac:spMkLst>
            <pc:docMk/>
            <pc:sldMk cId="861552262" sldId="259"/>
            <ac:spMk id="2" creationId="{BB5CBFFB-16FB-83EC-DBCA-5F573DBB8182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4:07:20.143" v="282" actId="14100"/>
          <ac:spMkLst>
            <pc:docMk/>
            <pc:sldMk cId="861552262" sldId="259"/>
            <ac:spMk id="3" creationId="{9079E770-9B09-295B-B493-766B47256051}"/>
          </ac:spMkLst>
        </pc:spChg>
      </pc:sldChg>
      <pc:sldChg chg="addSp modSp new mod setBg">
        <pc:chgData name="Ubilava Jibladze, Tamara" userId="S::tamara.ubilava@educa.madrid.org::1139542f-b4bc-4248-9930-24605ad17222" providerId="AD" clId="Web-{0A7F405D-5B7C-5DBF-54C4-3DD0DEB54AC6}" dt="2025-10-11T15:04:03.607" v="644" actId="14100"/>
        <pc:sldMkLst>
          <pc:docMk/>
          <pc:sldMk cId="198943941" sldId="260"/>
        </pc:sldMkLst>
        <pc:spChg chg="mod">
          <ac:chgData name="Ubilava Jibladze, Tamara" userId="S::tamara.ubilava@educa.madrid.org::1139542f-b4bc-4248-9930-24605ad17222" providerId="AD" clId="Web-{0A7F405D-5B7C-5DBF-54C4-3DD0DEB54AC6}" dt="2025-10-11T15:04:03.607" v="644" actId="14100"/>
          <ac:spMkLst>
            <pc:docMk/>
            <pc:sldMk cId="198943941" sldId="260"/>
            <ac:spMk id="2" creationId="{D1346AF6-9C1D-6722-E7B3-B4B88786DBF2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5:03:50.294" v="642"/>
          <ac:spMkLst>
            <pc:docMk/>
            <pc:sldMk cId="198943941" sldId="260"/>
            <ac:spMk id="3" creationId="{614D119D-6ADF-4FCE-D7B4-B4213C686095}"/>
          </ac:spMkLst>
        </pc:spChg>
        <pc:spChg chg="add">
          <ac:chgData name="Ubilava Jibladze, Tamara" userId="S::tamara.ubilava@educa.madrid.org::1139542f-b4bc-4248-9930-24605ad17222" providerId="AD" clId="Web-{0A7F405D-5B7C-5DBF-54C4-3DD0DEB54AC6}" dt="2025-10-11T15:03:50.294" v="642"/>
          <ac:spMkLst>
            <pc:docMk/>
            <pc:sldMk cId="198943941" sldId="260"/>
            <ac:spMk id="9" creationId="{E49D7415-2F11-44C2-B6AA-13A25B6814B9}"/>
          </ac:spMkLst>
        </pc:spChg>
        <pc:picChg chg="add">
          <ac:chgData name="Ubilava Jibladze, Tamara" userId="S::tamara.ubilava@educa.madrid.org::1139542f-b4bc-4248-9930-24605ad17222" providerId="AD" clId="Web-{0A7F405D-5B7C-5DBF-54C4-3DD0DEB54AC6}" dt="2025-10-11T15:03:50.294" v="642"/>
          <ac:picMkLst>
            <pc:docMk/>
            <pc:sldMk cId="198943941" sldId="260"/>
            <ac:picMk id="5" creationId="{B98EB9F6-25E7-7EB7-D080-56EA41ECDE44}"/>
          </ac:picMkLst>
        </pc:picChg>
        <pc:cxnChg chg="add">
          <ac:chgData name="Ubilava Jibladze, Tamara" userId="S::tamara.ubilava@educa.madrid.org::1139542f-b4bc-4248-9930-24605ad17222" providerId="AD" clId="Web-{0A7F405D-5B7C-5DBF-54C4-3DD0DEB54AC6}" dt="2025-10-11T15:03:50.294" v="642"/>
          <ac:cxnSpMkLst>
            <pc:docMk/>
            <pc:sldMk cId="198943941" sldId="260"/>
            <ac:cxnSpMk id="11" creationId="{3815BE95-1337-20E2-B2EF-5DA486F72FCB}"/>
          </ac:cxnSpMkLst>
        </pc:cxnChg>
      </pc:sldChg>
      <pc:sldChg chg="addSp modSp new mod setBg">
        <pc:chgData name="Ubilava Jibladze, Tamara" userId="S::tamara.ubilava@educa.madrid.org::1139542f-b4bc-4248-9930-24605ad17222" providerId="AD" clId="Web-{0A7F405D-5B7C-5DBF-54C4-3DD0DEB54AC6}" dt="2025-10-11T14:25:29.489" v="469" actId="20577"/>
        <pc:sldMkLst>
          <pc:docMk/>
          <pc:sldMk cId="193725733" sldId="261"/>
        </pc:sldMkLst>
        <pc:spChg chg="mod">
          <ac:chgData name="Ubilava Jibladze, Tamara" userId="S::tamara.ubilava@educa.madrid.org::1139542f-b4bc-4248-9930-24605ad17222" providerId="AD" clId="Web-{0A7F405D-5B7C-5DBF-54C4-3DD0DEB54AC6}" dt="2025-10-11T14:25:29.489" v="469" actId="20577"/>
          <ac:spMkLst>
            <pc:docMk/>
            <pc:sldMk cId="193725733" sldId="261"/>
            <ac:spMk id="2" creationId="{97814D05-E169-9EE0-A935-52FAAF66CFDE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4:10:20.966" v="323" actId="20577"/>
          <ac:spMkLst>
            <pc:docMk/>
            <pc:sldMk cId="193725733" sldId="261"/>
            <ac:spMk id="3" creationId="{5943D1B5-FD22-22F7-7F65-AB25339761E9}"/>
          </ac:spMkLst>
        </pc:spChg>
        <pc:spChg chg="add">
          <ac:chgData name="Ubilava Jibladze, Tamara" userId="S::tamara.ubilava@educa.madrid.org::1139542f-b4bc-4248-9930-24605ad17222" providerId="AD" clId="Web-{0A7F405D-5B7C-5DBF-54C4-3DD0DEB54AC6}" dt="2025-10-11T13:31:30.799" v="43"/>
          <ac:spMkLst>
            <pc:docMk/>
            <pc:sldMk cId="193725733" sldId="261"/>
            <ac:spMk id="10" creationId="{E49D7415-2F11-44C2-B6AA-13A25B6814B9}"/>
          </ac:spMkLst>
        </pc:spChg>
        <pc:graphicFrameChg chg="add mod modGraphic">
          <ac:chgData name="Ubilava Jibladze, Tamara" userId="S::tamara.ubilava@educa.madrid.org::1139542f-b4bc-4248-9930-24605ad17222" providerId="AD" clId="Web-{0A7F405D-5B7C-5DBF-54C4-3DD0DEB54AC6}" dt="2025-10-11T14:10:08.872" v="320"/>
          <ac:graphicFrameMkLst>
            <pc:docMk/>
            <pc:sldMk cId="193725733" sldId="261"/>
            <ac:graphicFrameMk id="5" creationId="{2094B2C5-DD52-630B-BF6B-2C3915532706}"/>
          </ac:graphicFrameMkLst>
        </pc:graphicFrameChg>
        <pc:cxnChg chg="add">
          <ac:chgData name="Ubilava Jibladze, Tamara" userId="S::tamara.ubilava@educa.madrid.org::1139542f-b4bc-4248-9930-24605ad17222" providerId="AD" clId="Web-{0A7F405D-5B7C-5DBF-54C4-3DD0DEB54AC6}" dt="2025-10-11T13:31:30.799" v="43"/>
          <ac:cxnSpMkLst>
            <pc:docMk/>
            <pc:sldMk cId="193725733" sldId="261"/>
            <ac:cxnSpMk id="12" creationId="{4E495065-8864-87FB-2BCC-254769963EA4}"/>
          </ac:cxnSpMkLst>
        </pc:cxnChg>
      </pc:sldChg>
      <pc:sldChg chg="addSp delSp modSp add replId">
        <pc:chgData name="Ubilava Jibladze, Tamara" userId="S::tamara.ubilava@educa.madrid.org::1139542f-b4bc-4248-9930-24605ad17222" providerId="AD" clId="Web-{0A7F405D-5B7C-5DBF-54C4-3DD0DEB54AC6}" dt="2025-10-11T14:40:21.665" v="474"/>
        <pc:sldMkLst>
          <pc:docMk/>
          <pc:sldMk cId="602453737" sldId="262"/>
        </pc:sldMkLst>
        <pc:spChg chg="mod">
          <ac:chgData name="Ubilava Jibladze, Tamara" userId="S::tamara.ubilava@educa.madrid.org::1139542f-b4bc-4248-9930-24605ad17222" providerId="AD" clId="Web-{0A7F405D-5B7C-5DBF-54C4-3DD0DEB54AC6}" dt="2025-10-11T14:12:37.331" v="368" actId="14100"/>
          <ac:spMkLst>
            <pc:docMk/>
            <pc:sldMk cId="602453737" sldId="262"/>
            <ac:spMk id="2" creationId="{0396BA41-CA94-B0E2-1C3B-D039FDEDCC9D}"/>
          </ac:spMkLst>
        </pc:spChg>
        <pc:spChg chg="del mod">
          <ac:chgData name="Ubilava Jibladze, Tamara" userId="S::tamara.ubilava@educa.madrid.org::1139542f-b4bc-4248-9930-24605ad17222" providerId="AD" clId="Web-{0A7F405D-5B7C-5DBF-54C4-3DD0DEB54AC6}" dt="2025-10-11T13:47:05.217" v="159"/>
          <ac:spMkLst>
            <pc:docMk/>
            <pc:sldMk cId="602453737" sldId="262"/>
            <ac:spMk id="3" creationId="{B8BD5379-C9B9-704D-C7D2-910092AD60C2}"/>
          </ac:spMkLst>
        </pc:spChg>
        <pc:spChg chg="add del mod">
          <ac:chgData name="Ubilava Jibladze, Tamara" userId="S::tamara.ubilava@educa.madrid.org::1139542f-b4bc-4248-9930-24605ad17222" providerId="AD" clId="Web-{0A7F405D-5B7C-5DBF-54C4-3DD0DEB54AC6}" dt="2025-10-11T13:47:08.702" v="161"/>
          <ac:spMkLst>
            <pc:docMk/>
            <pc:sldMk cId="602453737" sldId="262"/>
            <ac:spMk id="6" creationId="{E65C0787-C8AF-B116-9425-E14DB93C2752}"/>
          </ac:spMkLst>
        </pc:spChg>
        <pc:graphicFrameChg chg="mod modGraphic">
          <ac:chgData name="Ubilava Jibladze, Tamara" userId="S::tamara.ubilava@educa.madrid.org::1139542f-b4bc-4248-9930-24605ad17222" providerId="AD" clId="Web-{0A7F405D-5B7C-5DBF-54C4-3DD0DEB54AC6}" dt="2025-10-11T14:40:21.665" v="474"/>
          <ac:graphicFrameMkLst>
            <pc:docMk/>
            <pc:sldMk cId="602453737" sldId="262"/>
            <ac:graphicFrameMk id="5" creationId="{244CAFA7-659E-1AA2-D3DF-6B4AC6B57199}"/>
          </ac:graphicFrameMkLst>
        </pc:graphicFrameChg>
      </pc:sldChg>
      <pc:sldChg chg="modSp new">
        <pc:chgData name="Ubilava Jibladze, Tamara" userId="S::tamara.ubilava@educa.madrid.org::1139542f-b4bc-4248-9930-24605ad17222" providerId="AD" clId="Web-{0A7F405D-5B7C-5DBF-54C4-3DD0DEB54AC6}" dt="2025-10-11T14:40:29.447" v="476" actId="14100"/>
        <pc:sldMkLst>
          <pc:docMk/>
          <pc:sldMk cId="1081537949" sldId="263"/>
        </pc:sldMkLst>
        <pc:spChg chg="mod">
          <ac:chgData name="Ubilava Jibladze, Tamara" userId="S::tamara.ubilava@educa.madrid.org::1139542f-b4bc-4248-9930-24605ad17222" providerId="AD" clId="Web-{0A7F405D-5B7C-5DBF-54C4-3DD0DEB54AC6}" dt="2025-10-11T14:13:10.894" v="406" actId="14100"/>
          <ac:spMkLst>
            <pc:docMk/>
            <pc:sldMk cId="1081537949" sldId="263"/>
            <ac:spMk id="2" creationId="{58DC31A2-4E90-354A-4374-627E2AA8EF17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4:40:29.447" v="476" actId="14100"/>
          <ac:spMkLst>
            <pc:docMk/>
            <pc:sldMk cId="1081537949" sldId="263"/>
            <ac:spMk id="3" creationId="{67BC8C04-44F9-7680-1050-5762683F4013}"/>
          </ac:spMkLst>
        </pc:spChg>
      </pc:sldChg>
      <pc:sldChg chg="modSp new">
        <pc:chgData name="Ubilava Jibladze, Tamara" userId="S::tamara.ubilava@educa.madrid.org::1139542f-b4bc-4248-9930-24605ad17222" providerId="AD" clId="Web-{0A7F405D-5B7C-5DBF-54C4-3DD0DEB54AC6}" dt="2025-10-11T14:41:00.027" v="479" actId="20577"/>
        <pc:sldMkLst>
          <pc:docMk/>
          <pc:sldMk cId="3793364835" sldId="264"/>
        </pc:sldMkLst>
        <pc:spChg chg="mod">
          <ac:chgData name="Ubilava Jibladze, Tamara" userId="S::tamara.ubilava@educa.madrid.org::1139542f-b4bc-4248-9930-24605ad17222" providerId="AD" clId="Web-{0A7F405D-5B7C-5DBF-54C4-3DD0DEB54AC6}" dt="2025-10-11T14:13:46.989" v="410" actId="14100"/>
          <ac:spMkLst>
            <pc:docMk/>
            <pc:sldMk cId="3793364835" sldId="264"/>
            <ac:spMk id="2" creationId="{6C629DED-2873-D2D3-4872-A5ACED4867C0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4:41:00.027" v="479" actId="20577"/>
          <ac:spMkLst>
            <pc:docMk/>
            <pc:sldMk cId="3793364835" sldId="264"/>
            <ac:spMk id="3" creationId="{C0B72C05-30BA-7577-5862-BA81E3F796A4}"/>
          </ac:spMkLst>
        </pc:spChg>
      </pc:sldChg>
      <pc:sldChg chg="addSp modSp new mod setBg">
        <pc:chgData name="Ubilava Jibladze, Tamara" userId="S::tamara.ubilava@educa.madrid.org::1139542f-b4bc-4248-9930-24605ad17222" providerId="AD" clId="Web-{0A7F405D-5B7C-5DBF-54C4-3DD0DEB54AC6}" dt="2025-10-11T15:01:07.272" v="613" actId="20577"/>
        <pc:sldMkLst>
          <pc:docMk/>
          <pc:sldMk cId="1136215413" sldId="265"/>
        </pc:sldMkLst>
        <pc:spChg chg="mod">
          <ac:chgData name="Ubilava Jibladze, Tamara" userId="S::tamara.ubilava@educa.madrid.org::1139542f-b4bc-4248-9930-24605ad17222" providerId="AD" clId="Web-{0A7F405D-5B7C-5DBF-54C4-3DD0DEB54AC6}" dt="2025-10-11T15:01:07.272" v="613" actId="20577"/>
          <ac:spMkLst>
            <pc:docMk/>
            <pc:sldMk cId="1136215413" sldId="265"/>
            <ac:spMk id="2" creationId="{1EC1B2B9-A98D-0033-962F-910B9B05348C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5:00:58.897" v="612"/>
          <ac:spMkLst>
            <pc:docMk/>
            <pc:sldMk cId="1136215413" sldId="265"/>
            <ac:spMk id="3" creationId="{5602D92F-3DD2-FC81-1CFA-1363F4FED729}"/>
          </ac:spMkLst>
        </pc:spChg>
        <pc:spChg chg="add">
          <ac:chgData name="Ubilava Jibladze, Tamara" userId="S::tamara.ubilava@educa.madrid.org::1139542f-b4bc-4248-9930-24605ad17222" providerId="AD" clId="Web-{0A7F405D-5B7C-5DBF-54C4-3DD0DEB54AC6}" dt="2025-10-11T15:00:58.897" v="612"/>
          <ac:spMkLst>
            <pc:docMk/>
            <pc:sldMk cId="1136215413" sldId="265"/>
            <ac:spMk id="9" creationId="{660EB578-C970-4186-B93C-45851BBC6E34}"/>
          </ac:spMkLst>
        </pc:spChg>
        <pc:picChg chg="add">
          <ac:chgData name="Ubilava Jibladze, Tamara" userId="S::tamara.ubilava@educa.madrid.org::1139542f-b4bc-4248-9930-24605ad17222" providerId="AD" clId="Web-{0A7F405D-5B7C-5DBF-54C4-3DD0DEB54AC6}" dt="2025-10-11T15:00:58.897" v="612"/>
          <ac:picMkLst>
            <pc:docMk/>
            <pc:sldMk cId="1136215413" sldId="265"/>
            <ac:picMk id="5" creationId="{76106832-03CA-15F8-D2FA-99ECC6EF38A1}"/>
          </ac:picMkLst>
        </pc:picChg>
        <pc:cxnChg chg="add">
          <ac:chgData name="Ubilava Jibladze, Tamara" userId="S::tamara.ubilava@educa.madrid.org::1139542f-b4bc-4248-9930-24605ad17222" providerId="AD" clId="Web-{0A7F405D-5B7C-5DBF-54C4-3DD0DEB54AC6}" dt="2025-10-11T15:00:58.897" v="612"/>
          <ac:cxnSpMkLst>
            <pc:docMk/>
            <pc:sldMk cId="1136215413" sldId="265"/>
            <ac:cxnSpMk id="11" creationId="{CDF57B02-07BB-407B-BB36-06D9C64A673E}"/>
          </ac:cxnSpMkLst>
        </pc:cxnChg>
        <pc:cxnChg chg="add">
          <ac:chgData name="Ubilava Jibladze, Tamara" userId="S::tamara.ubilava@educa.madrid.org::1139542f-b4bc-4248-9930-24605ad17222" providerId="AD" clId="Web-{0A7F405D-5B7C-5DBF-54C4-3DD0DEB54AC6}" dt="2025-10-11T15:00:58.897" v="612"/>
          <ac:cxnSpMkLst>
            <pc:docMk/>
            <pc:sldMk cId="1136215413" sldId="265"/>
            <ac:cxnSpMk id="13" creationId="{C6855964-C920-48EB-8804-74291211C8A9}"/>
          </ac:cxnSpMkLst>
        </pc:cxnChg>
      </pc:sldChg>
      <pc:sldChg chg="modSp new">
        <pc:chgData name="Ubilava Jibladze, Tamara" userId="S::tamara.ubilava@educa.madrid.org::1139542f-b4bc-4248-9930-24605ad17222" providerId="AD" clId="Web-{0A7F405D-5B7C-5DBF-54C4-3DD0DEB54AC6}" dt="2025-10-11T15:01:22.195" v="621" actId="20577"/>
        <pc:sldMkLst>
          <pc:docMk/>
          <pc:sldMk cId="1478591851" sldId="266"/>
        </pc:sldMkLst>
        <pc:spChg chg="mod">
          <ac:chgData name="Ubilava Jibladze, Tamara" userId="S::tamara.ubilava@educa.madrid.org::1139542f-b4bc-4248-9930-24605ad17222" providerId="AD" clId="Web-{0A7F405D-5B7C-5DBF-54C4-3DD0DEB54AC6}" dt="2025-10-11T15:01:22.195" v="621" actId="20577"/>
          <ac:spMkLst>
            <pc:docMk/>
            <pc:sldMk cId="1478591851" sldId="266"/>
            <ac:spMk id="2" creationId="{8EF1A017-431C-C762-2417-E527AE079811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4:16:39.400" v="460" actId="20577"/>
          <ac:spMkLst>
            <pc:docMk/>
            <pc:sldMk cId="1478591851" sldId="266"/>
            <ac:spMk id="3" creationId="{7D157337-0FC4-B839-BEDF-F043D52B40DE}"/>
          </ac:spMkLst>
        </pc:spChg>
      </pc:sldChg>
      <pc:sldChg chg="modSp new">
        <pc:chgData name="Ubilava Jibladze, Tamara" userId="S::tamara.ubilava@educa.madrid.org::1139542f-b4bc-4248-9930-24605ad17222" providerId="AD" clId="Web-{0A7F405D-5B7C-5DBF-54C4-3DD0DEB54AC6}" dt="2025-10-11T14:16:45.150" v="461" actId="14100"/>
        <pc:sldMkLst>
          <pc:docMk/>
          <pc:sldMk cId="2832304745" sldId="267"/>
        </pc:sldMkLst>
        <pc:spChg chg="mod">
          <ac:chgData name="Ubilava Jibladze, Tamara" userId="S::tamara.ubilava@educa.madrid.org::1139542f-b4bc-4248-9930-24605ad17222" providerId="AD" clId="Web-{0A7F405D-5B7C-5DBF-54C4-3DD0DEB54AC6}" dt="2025-10-11T14:16:45.150" v="461" actId="14100"/>
          <ac:spMkLst>
            <pc:docMk/>
            <pc:sldMk cId="2832304745" sldId="267"/>
            <ac:spMk id="2" creationId="{F9FC7057-DB70-D024-2BDC-E7B39A8F0D94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4:16:27.447" v="458" actId="14100"/>
          <ac:spMkLst>
            <pc:docMk/>
            <pc:sldMk cId="2832304745" sldId="267"/>
            <ac:spMk id="3" creationId="{B130496C-BE39-557B-2FEF-276C7F9D9D93}"/>
          </ac:spMkLst>
        </pc:spChg>
      </pc:sldChg>
      <pc:sldChg chg="addSp delSp modSp new mod setBg">
        <pc:chgData name="Ubilava Jibladze, Tamara" userId="S::tamara.ubilava@educa.madrid.org::1139542f-b4bc-4248-9930-24605ad17222" providerId="AD" clId="Web-{0A7F405D-5B7C-5DBF-54C4-3DD0DEB54AC6}" dt="2025-10-11T15:02:55.667" v="641" actId="14100"/>
        <pc:sldMkLst>
          <pc:docMk/>
          <pc:sldMk cId="507877159" sldId="268"/>
        </pc:sldMkLst>
        <pc:spChg chg="mod">
          <ac:chgData name="Ubilava Jibladze, Tamara" userId="S::tamara.ubilava@educa.madrid.org::1139542f-b4bc-4248-9930-24605ad17222" providerId="AD" clId="Web-{0A7F405D-5B7C-5DBF-54C4-3DD0DEB54AC6}" dt="2025-10-11T15:02:52.026" v="640" actId="14100"/>
          <ac:spMkLst>
            <pc:docMk/>
            <pc:sldMk cId="507877159" sldId="268"/>
            <ac:spMk id="2" creationId="{4C787B6B-E222-9A11-8EE1-9A3108F509C8}"/>
          </ac:spMkLst>
        </pc:spChg>
        <pc:spChg chg="mod">
          <ac:chgData name="Ubilava Jibladze, Tamara" userId="S::tamara.ubilava@educa.madrid.org::1139542f-b4bc-4248-9930-24605ad17222" providerId="AD" clId="Web-{0A7F405D-5B7C-5DBF-54C4-3DD0DEB54AC6}" dt="2025-10-11T15:02:55.667" v="641" actId="14100"/>
          <ac:spMkLst>
            <pc:docMk/>
            <pc:sldMk cId="507877159" sldId="268"/>
            <ac:spMk id="3" creationId="{84212EF0-0519-6238-D9CB-413600F9A69B}"/>
          </ac:spMkLst>
        </pc:spChg>
        <pc:spChg chg="add del">
          <ac:chgData name="Ubilava Jibladze, Tamara" userId="S::tamara.ubilava@educa.madrid.org::1139542f-b4bc-4248-9930-24605ad17222" providerId="AD" clId="Web-{0A7F405D-5B7C-5DBF-54C4-3DD0DEB54AC6}" dt="2025-10-11T15:02:32.432" v="632"/>
          <ac:spMkLst>
            <pc:docMk/>
            <pc:sldMk cId="507877159" sldId="268"/>
            <ac:spMk id="9" creationId="{660EB578-C970-4186-B93C-45851BBC6E34}"/>
          </ac:spMkLst>
        </pc:spChg>
        <pc:spChg chg="add">
          <ac:chgData name="Ubilava Jibladze, Tamara" userId="S::tamara.ubilava@educa.madrid.org::1139542f-b4bc-4248-9930-24605ad17222" providerId="AD" clId="Web-{0A7F405D-5B7C-5DBF-54C4-3DD0DEB54AC6}" dt="2025-10-11T15:02:32.432" v="632"/>
          <ac:spMkLst>
            <pc:docMk/>
            <pc:sldMk cId="507877159" sldId="268"/>
            <ac:spMk id="18" creationId="{E49D7415-2F11-44C2-B6AA-13A25B6814B9}"/>
          </ac:spMkLst>
        </pc:spChg>
        <pc:picChg chg="add mod">
          <ac:chgData name="Ubilava Jibladze, Tamara" userId="S::tamara.ubilava@educa.madrid.org::1139542f-b4bc-4248-9930-24605ad17222" providerId="AD" clId="Web-{0A7F405D-5B7C-5DBF-54C4-3DD0DEB54AC6}" dt="2025-10-11T15:02:32.432" v="632"/>
          <ac:picMkLst>
            <pc:docMk/>
            <pc:sldMk cId="507877159" sldId="268"/>
            <ac:picMk id="5" creationId="{222276CD-5BA0-9942-683F-020622B843AC}"/>
          </ac:picMkLst>
        </pc:picChg>
        <pc:cxnChg chg="add del">
          <ac:chgData name="Ubilava Jibladze, Tamara" userId="S::tamara.ubilava@educa.madrid.org::1139542f-b4bc-4248-9930-24605ad17222" providerId="AD" clId="Web-{0A7F405D-5B7C-5DBF-54C4-3DD0DEB54AC6}" dt="2025-10-11T15:02:32.432" v="632"/>
          <ac:cxnSpMkLst>
            <pc:docMk/>
            <pc:sldMk cId="507877159" sldId="268"/>
            <ac:cxnSpMk id="11" creationId="{CDF57B02-07BB-407B-BB36-06D9C64A673E}"/>
          </ac:cxnSpMkLst>
        </pc:cxnChg>
        <pc:cxnChg chg="add del">
          <ac:chgData name="Ubilava Jibladze, Tamara" userId="S::tamara.ubilava@educa.madrid.org::1139542f-b4bc-4248-9930-24605ad17222" providerId="AD" clId="Web-{0A7F405D-5B7C-5DBF-54C4-3DD0DEB54AC6}" dt="2025-10-11T15:02:32.432" v="632"/>
          <ac:cxnSpMkLst>
            <pc:docMk/>
            <pc:sldMk cId="507877159" sldId="268"/>
            <ac:cxnSpMk id="13" creationId="{C6855964-C920-48EB-8804-74291211C8A9}"/>
          </ac:cxnSpMkLst>
        </pc:cxnChg>
        <pc:cxnChg chg="add">
          <ac:chgData name="Ubilava Jibladze, Tamara" userId="S::tamara.ubilava@educa.madrid.org::1139542f-b4bc-4248-9930-24605ad17222" providerId="AD" clId="Web-{0A7F405D-5B7C-5DBF-54C4-3DD0DEB54AC6}" dt="2025-10-11T15:02:32.432" v="632"/>
          <ac:cxnSpMkLst>
            <pc:docMk/>
            <pc:sldMk cId="507877159" sldId="268"/>
            <ac:cxnSpMk id="20" creationId="{D2E57F3D-33BE-4306-87E6-245763719516}"/>
          </ac:cxnSpMkLst>
        </pc:cxnChg>
      </pc:sldChg>
      <pc:sldMasterChg chg="add del addSldLayout delSldLayout">
        <pc:chgData name="Ubilava Jibladze, Tamara" userId="S::tamara.ubilava@educa.madrid.org::1139542f-b4bc-4248-9930-24605ad17222" providerId="AD" clId="Web-{0A7F405D-5B7C-5DBF-54C4-3DD0DEB54AC6}" dt="2025-10-11T13:26:46.656" v="6"/>
        <pc:sldMasterMkLst>
          <pc:docMk/>
          <pc:sldMasterMk cId="2933118997" sldId="2147483648"/>
        </pc:sldMasterMkLst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2288191458" sldId="2147483649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3398174421" sldId="2147483650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2339700568" sldId="2147483651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979029867" sldId="2147483652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1752394269" sldId="2147483653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3630658609" sldId="2147483654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3682375612" sldId="2147483655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1360449816" sldId="2147483656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383603595" sldId="2147483657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541863252" sldId="2147483658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del replId addSldLayout delSldLayout">
        <pc:chgData name="Ubilava Jibladze, Tamara" userId="S::tamara.ubilava@educa.madrid.org::1139542f-b4bc-4248-9930-24605ad17222" providerId="AD" clId="Web-{0A7F405D-5B7C-5DBF-54C4-3DD0DEB54AC6}" dt="2025-10-11T13:26:46.578" v="5"/>
        <pc:sldMasterMkLst>
          <pc:docMk/>
          <pc:sldMasterMk cId="1475288354" sldId="2147483660"/>
        </pc:sldMasterMkLst>
        <pc:sldLayoutChg chg="add del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272020990" sldId="2147483661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3687144416" sldId="2147483662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859831548" sldId="2147483663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745673574" sldId="2147483664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1410969780" sldId="2147483665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3221873430" sldId="2147483666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1549379159" sldId="2147483667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1237508345" sldId="2147483668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1596458437" sldId="2147483669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3032424906" sldId="2147483670"/>
          </pc:sldLayoutMkLst>
        </pc:sldLayoutChg>
        <pc:sldLayoutChg chg="add del replId">
          <pc:chgData name="Ubilava Jibladze, Tamara" userId="S::tamara.ubilava@educa.madrid.org::1139542f-b4bc-4248-9930-24605ad17222" providerId="AD" clId="Web-{0A7F405D-5B7C-5DBF-54C4-3DD0DEB54AC6}" dt="2025-10-11T13:26:46.578" v="5"/>
          <pc:sldLayoutMkLst>
            <pc:docMk/>
            <pc:sldMasterMk cId="1475288354" sldId="2147483660"/>
            <pc:sldLayoutMk cId="333644740" sldId="2147483671"/>
          </pc:sldLayoutMkLst>
        </pc:sldLayoutChg>
      </pc:sldMasterChg>
      <pc:sldMasterChg chg="add addSldLayout">
        <pc:chgData name="Ubilava Jibladze, Tamara" userId="S::tamara.ubilava@educa.madrid.org::1139542f-b4bc-4248-9930-24605ad17222" providerId="AD" clId="Web-{0A7F405D-5B7C-5DBF-54C4-3DD0DEB54AC6}" dt="2025-10-11T13:26:46.656" v="6"/>
        <pc:sldMasterMkLst>
          <pc:docMk/>
          <pc:sldMasterMk cId="923069105" sldId="2147483673"/>
        </pc:sldMasterMkLst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1921812333" sldId="2147483662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3693644295" sldId="2147483663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3153305276" sldId="2147483664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2948935071" sldId="2147483665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4151085203" sldId="2147483666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3625975664" sldId="2147483667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3576846772" sldId="2147483668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2893265119" sldId="2147483669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2943614576" sldId="2147483670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3773455244" sldId="2147483671"/>
          </pc:sldLayoutMkLst>
        </pc:sldLayoutChg>
        <pc:sldLayoutChg chg="add">
          <pc:chgData name="Ubilava Jibladze, Tamara" userId="S::tamara.ubilava@educa.madrid.org::1139542f-b4bc-4248-9930-24605ad17222" providerId="AD" clId="Web-{0A7F405D-5B7C-5DBF-54C4-3DD0DEB54AC6}" dt="2025-10-11T13:26:46.656" v="6"/>
          <pc:sldLayoutMkLst>
            <pc:docMk/>
            <pc:sldMasterMk cId="923069105" sldId="2147483673"/>
            <pc:sldLayoutMk cId="1393693262" sldId="2147483672"/>
          </pc:sldLayoutMkLst>
        </pc:sldLayoutChg>
      </pc:sldMasterChg>
      <pc:sldMasterChg chg="add del addSldLayout delSldLayout">
        <pc:chgData name="Ubilava Jibladze, Tamara" userId="S::tamara.ubilava@educa.madrid.org::1139542f-b4bc-4248-9930-24605ad17222" providerId="AD" clId="Web-{0A7F405D-5B7C-5DBF-54C4-3DD0DEB54AC6}" dt="2025-10-11T13:26:23.995" v="3"/>
        <pc:sldMasterMkLst>
          <pc:docMk/>
          <pc:sldMasterMk cId="1515250292" sldId="2147483673"/>
        </pc:sldMasterMkLst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2518336988" sldId="2147483662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2007122556" sldId="2147483663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1307918524" sldId="2147483664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1604552830" sldId="2147483665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1153962333" sldId="2147483666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4253823207" sldId="2147483667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968013190" sldId="2147483668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1163261866" sldId="2147483669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2175442071" sldId="2147483670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368948196" sldId="2147483671"/>
          </pc:sldLayoutMkLst>
        </pc:sldLayoutChg>
        <pc:sldLayoutChg chg="add del">
          <pc:chgData name="Ubilava Jibladze, Tamara" userId="S::tamara.ubilava@educa.madrid.org::1139542f-b4bc-4248-9930-24605ad17222" providerId="AD" clId="Web-{0A7F405D-5B7C-5DBF-54C4-3DD0DEB54AC6}" dt="2025-10-11T13:26:23.995" v="3"/>
          <pc:sldLayoutMkLst>
            <pc:docMk/>
            <pc:sldMasterMk cId="1515250292" sldId="2147483673"/>
            <pc:sldLayoutMk cId="1129027958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7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1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5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9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8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1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0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6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ropean-union.europa.eu/index_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ean-union.europa.eu/principles-countries-history/eu-made-easy_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itizens-initiative.europa.eu/_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itizens-initiative.europa.eu/find-initiative_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2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18" name="Picture 3" descr="Puente y estructuras de metal">
            <a:extLst>
              <a:ext uri="{FF2B5EF4-FFF2-40B4-BE49-F238E27FC236}">
                <a16:creationId xmlns:a16="http://schemas.microsoft.com/office/drawing/2014/main" id="{11A44C24-ECDF-2770-BD7D-1BFC2026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7" t="20326" r="111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34">
            <a:extLst>
              <a:ext uri="{FF2B5EF4-FFF2-40B4-BE49-F238E27FC236}">
                <a16:creationId xmlns:a16="http://schemas.microsoft.com/office/drawing/2014/main" id="{1103FDB8-D911-F8F8-F9EC-FB7FF543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17000"/>
                </a:schemeClr>
              </a:gs>
              <a:gs pos="65000">
                <a:schemeClr val="bg1">
                  <a:alpha val="29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" y="5702710"/>
            <a:ext cx="7983068" cy="974347"/>
          </a:xfrm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100">
                <a:ea typeface="+mj-lt"/>
                <a:cs typeface="+mj-lt"/>
              </a:rPr>
              <a:t>Building Bridges: Youth Initiatives for a Better Europe</a:t>
            </a:r>
            <a:endParaRPr lang="es-ES" sz="3100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C1B2B9-A98D-0033-962F-910B9B05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>
            <a:normAutofit/>
          </a:bodyPr>
          <a:lstStyle/>
          <a:p>
            <a:r>
              <a:rPr lang="es-ES" dirty="0" err="1">
                <a:ea typeface="+mj-lt"/>
                <a:cs typeface="+mj-lt"/>
              </a:rPr>
              <a:t>Letter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dirty="0" err="1">
                <a:ea typeface="+mj-lt"/>
                <a:cs typeface="+mj-lt"/>
              </a:rPr>
              <a:t>Option</a:t>
            </a:r>
            <a:endParaRPr lang="es-ES" dirty="0" err="1"/>
          </a:p>
        </p:txBody>
      </p:sp>
      <p:pic>
        <p:nvPicPr>
          <p:cNvPr id="5" name="Picture 4" descr="Imágenes de papel artesanal de múltiples colores">
            <a:extLst>
              <a:ext uri="{FF2B5EF4-FFF2-40B4-BE49-F238E27FC236}">
                <a16:creationId xmlns:a16="http://schemas.microsoft.com/office/drawing/2014/main" id="{76106832-03CA-15F8-D2FA-99ECC6EF38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25" r="27800" b="-6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2D92F-3DD2-FC81-1CFA-1363F4FE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 err="1">
                <a:ea typeface="+mn-lt"/>
                <a:cs typeface="+mn-lt"/>
              </a:rPr>
              <a:t>You</a:t>
            </a:r>
            <a:r>
              <a:rPr lang="es-ES" dirty="0">
                <a:ea typeface="+mn-lt"/>
                <a:cs typeface="+mn-lt"/>
              </a:rPr>
              <a:t> can use </a:t>
            </a:r>
            <a:r>
              <a:rPr lang="es-ES" dirty="0" err="1">
                <a:ea typeface="+mn-lt"/>
                <a:cs typeface="+mn-lt"/>
              </a:rPr>
              <a:t>this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template</a:t>
            </a:r>
            <a:r>
              <a:rPr lang="es-ES" dirty="0">
                <a:ea typeface="+mn-lt"/>
                <a:cs typeface="+mn-lt"/>
              </a:rPr>
              <a:t> as a </a:t>
            </a:r>
            <a:r>
              <a:rPr lang="es-ES" dirty="0" err="1">
                <a:ea typeface="+mn-lt"/>
                <a:cs typeface="+mn-lt"/>
              </a:rPr>
              <a:t>starting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point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dirty="0" err="1">
                <a:ea typeface="+mn-lt"/>
                <a:cs typeface="+mn-lt"/>
              </a:rPr>
              <a:t>Simply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replace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bracketed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placeholders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with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specific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arguments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chosen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initiative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i="1" dirty="0" err="1">
                <a:ea typeface="+mn-lt"/>
                <a:cs typeface="+mn-lt"/>
              </a:rPr>
              <a:t>Remember</a:t>
            </a:r>
            <a:r>
              <a:rPr lang="es-ES" b="1" i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You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have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the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power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to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either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b="1" i="1" dirty="0" err="1">
                <a:ea typeface="+mn-lt"/>
                <a:cs typeface="+mn-lt"/>
              </a:rPr>
              <a:t>support</a:t>
            </a:r>
            <a:r>
              <a:rPr lang="es-ES" b="1" i="1" dirty="0">
                <a:ea typeface="+mn-lt"/>
                <a:cs typeface="+mn-lt"/>
              </a:rPr>
              <a:t> </a:t>
            </a:r>
            <a:r>
              <a:rPr lang="es-ES" b="1" i="1" dirty="0" err="1">
                <a:ea typeface="+mn-lt"/>
                <a:cs typeface="+mn-lt"/>
              </a:rPr>
              <a:t>one</a:t>
            </a:r>
            <a:r>
              <a:rPr lang="es-ES" b="1" i="1" dirty="0">
                <a:ea typeface="+mn-lt"/>
                <a:cs typeface="+mn-lt"/>
              </a:rPr>
              <a:t> </a:t>
            </a:r>
            <a:r>
              <a:rPr lang="es-ES" b="1" i="1" dirty="0" err="1">
                <a:ea typeface="+mn-lt"/>
                <a:cs typeface="+mn-lt"/>
              </a:rPr>
              <a:t>of</a:t>
            </a:r>
            <a:r>
              <a:rPr lang="es-ES" b="1" i="1" dirty="0">
                <a:ea typeface="+mn-lt"/>
                <a:cs typeface="+mn-lt"/>
              </a:rPr>
              <a:t> </a:t>
            </a:r>
            <a:r>
              <a:rPr lang="es-ES" b="1" i="1" dirty="0" err="1">
                <a:ea typeface="+mn-lt"/>
                <a:cs typeface="+mn-lt"/>
              </a:rPr>
              <a:t>the</a:t>
            </a:r>
            <a:r>
              <a:rPr lang="es-ES" b="1" i="1" dirty="0">
                <a:ea typeface="+mn-lt"/>
                <a:cs typeface="+mn-lt"/>
              </a:rPr>
              <a:t> </a:t>
            </a:r>
            <a:r>
              <a:rPr lang="es-ES" b="1" i="1" dirty="0" err="1">
                <a:ea typeface="+mn-lt"/>
                <a:cs typeface="+mn-lt"/>
              </a:rPr>
              <a:t>existing</a:t>
            </a:r>
            <a:r>
              <a:rPr lang="es-ES" b="1" i="1" dirty="0">
                <a:ea typeface="+mn-lt"/>
                <a:cs typeface="+mn-lt"/>
              </a:rPr>
              <a:t> </a:t>
            </a:r>
            <a:r>
              <a:rPr lang="es-ES" b="1" i="1" dirty="0" err="1">
                <a:ea typeface="+mn-lt"/>
                <a:cs typeface="+mn-lt"/>
              </a:rPr>
              <a:t>European</a:t>
            </a:r>
            <a:r>
              <a:rPr lang="es-ES" b="1" i="1" dirty="0">
                <a:ea typeface="+mn-lt"/>
                <a:cs typeface="+mn-lt"/>
              </a:rPr>
              <a:t> </a:t>
            </a:r>
            <a:r>
              <a:rPr lang="es-ES" b="1" i="1" dirty="0" err="1">
                <a:ea typeface="+mn-lt"/>
                <a:cs typeface="+mn-lt"/>
              </a:rPr>
              <a:t>Citizens</a:t>
            </a:r>
            <a:r>
              <a:rPr lang="es-ES" b="1" i="1" dirty="0">
                <a:ea typeface="+mn-lt"/>
                <a:cs typeface="+mn-lt"/>
              </a:rPr>
              <a:t>' </a:t>
            </a:r>
            <a:r>
              <a:rPr lang="es-ES" b="1" i="1" dirty="0" err="1">
                <a:ea typeface="+mn-lt"/>
                <a:cs typeface="+mn-lt"/>
              </a:rPr>
              <a:t>Initiatives</a:t>
            </a:r>
            <a:r>
              <a:rPr lang="es-ES" b="1" i="1" dirty="0">
                <a:ea typeface="+mn-lt"/>
                <a:cs typeface="+mn-lt"/>
              </a:rPr>
              <a:t> (</a:t>
            </a:r>
            <a:r>
              <a:rPr lang="es-ES" b="1" i="1" dirty="0" err="1">
                <a:ea typeface="+mn-lt"/>
                <a:cs typeface="+mn-lt"/>
              </a:rPr>
              <a:t>ECIs</a:t>
            </a:r>
            <a:r>
              <a:rPr lang="es-ES" b="1" i="1" dirty="0">
                <a:ea typeface="+mn-lt"/>
                <a:cs typeface="+mn-lt"/>
              </a:rPr>
              <a:t>)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or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b="1" i="1" dirty="0" err="1">
                <a:ea typeface="+mn-lt"/>
                <a:cs typeface="+mn-lt"/>
              </a:rPr>
              <a:t>propose</a:t>
            </a:r>
            <a:r>
              <a:rPr lang="es-ES" b="1" i="1" dirty="0">
                <a:ea typeface="+mn-lt"/>
                <a:cs typeface="+mn-lt"/>
              </a:rPr>
              <a:t> and </a:t>
            </a:r>
            <a:r>
              <a:rPr lang="es-ES" b="1" i="1" dirty="0" err="1">
                <a:ea typeface="+mn-lt"/>
                <a:cs typeface="+mn-lt"/>
              </a:rPr>
              <a:t>champion</a:t>
            </a:r>
            <a:r>
              <a:rPr lang="es-ES" b="1" i="1" dirty="0">
                <a:ea typeface="+mn-lt"/>
                <a:cs typeface="+mn-lt"/>
              </a:rPr>
              <a:t> a </a:t>
            </a:r>
            <a:r>
              <a:rPr lang="es-ES" b="1" i="1" dirty="0" err="1">
                <a:ea typeface="+mn-lt"/>
                <a:cs typeface="+mn-lt"/>
              </a:rPr>
              <a:t>brand</a:t>
            </a:r>
            <a:r>
              <a:rPr lang="es-ES" b="1" i="1" dirty="0">
                <a:ea typeface="+mn-lt"/>
                <a:cs typeface="+mn-lt"/>
              </a:rPr>
              <a:t>-new </a:t>
            </a:r>
            <a:r>
              <a:rPr lang="es-ES" b="1" i="1" dirty="0" err="1">
                <a:ea typeface="+mn-lt"/>
                <a:cs typeface="+mn-lt"/>
              </a:rPr>
              <a:t>initiative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of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your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own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creation</a:t>
            </a:r>
            <a:r>
              <a:rPr lang="es-ES" i="1" dirty="0">
                <a:ea typeface="+mn-lt"/>
                <a:cs typeface="+mn-lt"/>
              </a:rPr>
              <a:t> (</a:t>
            </a:r>
            <a:r>
              <a:rPr lang="es-ES" i="1" dirty="0" err="1">
                <a:ea typeface="+mn-lt"/>
                <a:cs typeface="+mn-lt"/>
              </a:rPr>
              <a:t>e.g</a:t>
            </a:r>
            <a:r>
              <a:rPr lang="es-ES" i="1" dirty="0">
                <a:ea typeface="+mn-lt"/>
                <a:cs typeface="+mn-lt"/>
              </a:rPr>
              <a:t>., </a:t>
            </a:r>
            <a:r>
              <a:rPr lang="es-ES" i="1" dirty="0" err="1">
                <a:ea typeface="+mn-lt"/>
                <a:cs typeface="+mn-lt"/>
              </a:rPr>
              <a:t>something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concerning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education</a:t>
            </a:r>
            <a:r>
              <a:rPr lang="es-ES" i="1" dirty="0">
                <a:ea typeface="+mn-lt"/>
                <a:cs typeface="+mn-lt"/>
              </a:rPr>
              <a:t>, </a:t>
            </a:r>
            <a:r>
              <a:rPr lang="es-ES" i="1" dirty="0" err="1">
                <a:ea typeface="+mn-lt"/>
                <a:cs typeface="+mn-lt"/>
              </a:rPr>
              <a:t>cybersecurity</a:t>
            </a:r>
            <a:r>
              <a:rPr lang="es-ES" i="1" dirty="0">
                <a:ea typeface="+mn-lt"/>
                <a:cs typeface="+mn-lt"/>
              </a:rPr>
              <a:t>, </a:t>
            </a:r>
            <a:r>
              <a:rPr lang="es-ES" i="1" dirty="0" err="1">
                <a:ea typeface="+mn-lt"/>
                <a:cs typeface="+mn-lt"/>
              </a:rPr>
              <a:t>or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how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you</a:t>
            </a:r>
            <a:r>
              <a:rPr lang="es-ES" i="1" dirty="0">
                <a:ea typeface="+mn-lt"/>
                <a:cs typeface="+mn-lt"/>
              </a:rPr>
              <a:t> are </a:t>
            </a:r>
            <a:r>
              <a:rPr lang="es-ES" i="1" dirty="0" err="1">
                <a:ea typeface="+mn-lt"/>
                <a:cs typeface="+mn-lt"/>
              </a:rPr>
              <a:t>treated</a:t>
            </a:r>
            <a:r>
              <a:rPr lang="es-ES" i="1" dirty="0">
                <a:ea typeface="+mn-lt"/>
                <a:cs typeface="+mn-lt"/>
              </a:rPr>
              <a:t>).</a:t>
            </a:r>
            <a:endParaRPr lang="es-ES" dirty="0"/>
          </a:p>
          <a:p>
            <a:endParaRPr lang="es-E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21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1A017-431C-C762-2417-E527AE07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91" y="914400"/>
            <a:ext cx="10602918" cy="5455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200" dirty="0" err="1">
                <a:ea typeface="+mj-lt"/>
                <a:cs typeface="+mj-lt"/>
              </a:rPr>
              <a:t>Dear</a:t>
            </a:r>
            <a:r>
              <a:rPr lang="es-ES" sz="3200" dirty="0">
                <a:ea typeface="+mj-lt"/>
                <a:cs typeface="+mj-lt"/>
              </a:rPr>
              <a:t> Representatives </a:t>
            </a:r>
            <a:r>
              <a:rPr lang="es-ES" sz="3200" dirty="0" err="1">
                <a:ea typeface="+mj-lt"/>
                <a:cs typeface="+mj-lt"/>
              </a:rPr>
              <a:t>of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dirty="0" err="1">
                <a:ea typeface="+mj-lt"/>
                <a:cs typeface="+mj-lt"/>
              </a:rPr>
              <a:t>the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dirty="0" err="1">
                <a:ea typeface="+mj-lt"/>
                <a:cs typeface="+mj-lt"/>
              </a:rPr>
              <a:t>European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dirty="0" err="1">
                <a:ea typeface="+mj-lt"/>
                <a:cs typeface="+mj-lt"/>
              </a:rPr>
              <a:t>Union</a:t>
            </a:r>
            <a:r>
              <a:rPr lang="es-ES" sz="3200" dirty="0">
                <a:ea typeface="+mj-lt"/>
                <a:cs typeface="+mj-lt"/>
              </a:rPr>
              <a:t> (</a:t>
            </a:r>
            <a:r>
              <a:rPr lang="es-ES" sz="3200" dirty="0" err="1">
                <a:ea typeface="+mj-lt"/>
                <a:cs typeface="+mj-lt"/>
              </a:rPr>
              <a:t>part</a:t>
            </a:r>
            <a:r>
              <a:rPr lang="es-ES" sz="3200" dirty="0">
                <a:ea typeface="+mj-lt"/>
                <a:cs typeface="+mj-lt"/>
              </a:rPr>
              <a:t> I)</a:t>
            </a:r>
            <a:endParaRPr lang="es-ES" sz="3200" dirty="0" err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57337-0FC4-B839-BEDF-F043D52B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92" y="1713993"/>
            <a:ext cx="10989438" cy="47117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: </a:t>
            </a:r>
            <a:r>
              <a:rPr lang="es-ES" b="1" dirty="0" err="1">
                <a:ea typeface="+mn-lt"/>
                <a:cs typeface="+mn-lt"/>
              </a:rPr>
              <a:t>European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Commission</a:t>
            </a:r>
            <a:r>
              <a:rPr lang="es-ES" b="1" dirty="0">
                <a:ea typeface="+mn-lt"/>
                <a:cs typeface="+mn-lt"/>
              </a:rPr>
              <a:t> / </a:t>
            </a:r>
            <a:r>
              <a:rPr lang="es-ES" b="1" dirty="0" err="1">
                <a:ea typeface="+mn-lt"/>
                <a:cs typeface="+mn-lt"/>
              </a:rPr>
              <a:t>European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Parliament</a:t>
            </a:r>
            <a:r>
              <a:rPr lang="es-ES" b="1" dirty="0">
                <a:ea typeface="+mn-lt"/>
                <a:cs typeface="+mn-lt"/>
              </a:rPr>
              <a:t> / </a:t>
            </a:r>
            <a:r>
              <a:rPr lang="es-ES" b="1" dirty="0" err="1">
                <a:ea typeface="+mn-lt"/>
                <a:cs typeface="+mn-lt"/>
              </a:rPr>
              <a:t>European</a:t>
            </a:r>
            <a:r>
              <a:rPr lang="es-ES" b="1" dirty="0">
                <a:ea typeface="+mn-lt"/>
                <a:cs typeface="+mn-lt"/>
              </a:rPr>
              <a:t> Council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Brussels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Belgium</a:t>
            </a:r>
            <a:endParaRPr lang="es-E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err="1">
                <a:ea typeface="+mn-lt"/>
                <a:cs typeface="+mn-lt"/>
              </a:rPr>
              <a:t>Subject</a:t>
            </a:r>
            <a:r>
              <a:rPr lang="es-ES" dirty="0">
                <a:ea typeface="+mn-lt"/>
                <a:cs typeface="+mn-lt"/>
              </a:rPr>
              <a:t>: </a:t>
            </a:r>
            <a:r>
              <a:rPr lang="es-ES" b="1" err="1">
                <a:ea typeface="+mn-lt"/>
                <a:cs typeface="+mn-lt"/>
              </a:rPr>
              <a:t>Youth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Call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for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Action</a:t>
            </a:r>
            <a:r>
              <a:rPr lang="es-ES" b="1" dirty="0">
                <a:ea typeface="+mn-lt"/>
                <a:cs typeface="+mn-lt"/>
              </a:rPr>
              <a:t>: [</a:t>
            </a:r>
            <a:r>
              <a:rPr lang="es-ES" b="1" err="1">
                <a:ea typeface="+mn-lt"/>
                <a:cs typeface="+mn-lt"/>
              </a:rPr>
              <a:t>State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Initiative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Title</a:t>
            </a:r>
            <a:r>
              <a:rPr lang="es-ES" b="1" dirty="0">
                <a:ea typeface="+mn-lt"/>
                <a:cs typeface="+mn-lt"/>
              </a:rPr>
              <a:t> (ECI </a:t>
            </a:r>
            <a:r>
              <a:rPr lang="es-ES" b="1" err="1">
                <a:ea typeface="+mn-lt"/>
                <a:cs typeface="+mn-lt"/>
              </a:rPr>
              <a:t>or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Your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Own</a:t>
            </a:r>
            <a:r>
              <a:rPr lang="es-ES" b="1" dirty="0">
                <a:ea typeface="+mn-lt"/>
                <a:cs typeface="+mn-lt"/>
              </a:rPr>
              <a:t>)]</a:t>
            </a:r>
          </a:p>
          <a:p>
            <a:pPr marL="0" indent="0">
              <a:buNone/>
            </a:pPr>
            <a:r>
              <a:rPr lang="es-ES" err="1">
                <a:ea typeface="+mn-lt"/>
                <a:cs typeface="+mn-lt"/>
              </a:rPr>
              <a:t>Dear</a:t>
            </a:r>
            <a:r>
              <a:rPr lang="es-ES" dirty="0">
                <a:ea typeface="+mn-lt"/>
                <a:cs typeface="+mn-lt"/>
              </a:rPr>
              <a:t> Representatives,</a:t>
            </a:r>
          </a:p>
          <a:p>
            <a:pPr marL="0" indent="0">
              <a:buNone/>
            </a:pPr>
            <a:r>
              <a:rPr lang="es-ES" dirty="0" err="1">
                <a:ea typeface="+mn-lt"/>
                <a:cs typeface="+mn-lt"/>
              </a:rPr>
              <a:t>We</a:t>
            </a:r>
            <a:r>
              <a:rPr lang="es-ES" dirty="0">
                <a:ea typeface="+mn-lt"/>
                <a:cs typeface="+mn-lt"/>
              </a:rPr>
              <a:t> are </a:t>
            </a:r>
            <a:r>
              <a:rPr lang="es-ES" dirty="0" err="1">
                <a:ea typeface="+mn-lt"/>
                <a:cs typeface="+mn-lt"/>
              </a:rPr>
              <a:t>students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from</a:t>
            </a:r>
            <a:r>
              <a:rPr lang="es-ES" dirty="0">
                <a:ea typeface="+mn-lt"/>
                <a:cs typeface="+mn-lt"/>
              </a:rPr>
              <a:t> IES Carmen Conde in Las Rozas, Spain, and the Dijon Erasmus Group, writing as active young European citizens. We believe firmly in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EU’s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core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values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such</a:t>
            </a:r>
            <a:r>
              <a:rPr lang="es-ES" dirty="0">
                <a:ea typeface="+mn-lt"/>
                <a:cs typeface="+mn-lt"/>
              </a:rPr>
              <a:t> as </a:t>
            </a:r>
            <a:r>
              <a:rPr lang="es-ES" b="1" dirty="0">
                <a:ea typeface="+mn-lt"/>
                <a:cs typeface="+mn-lt"/>
              </a:rPr>
              <a:t>[</a:t>
            </a:r>
            <a:r>
              <a:rPr lang="es-ES" b="1" dirty="0" err="1">
                <a:ea typeface="+mn-lt"/>
                <a:cs typeface="+mn-lt"/>
              </a:rPr>
              <a:t>Mention</a:t>
            </a:r>
            <a:r>
              <a:rPr lang="es-ES" b="1" dirty="0">
                <a:ea typeface="+mn-lt"/>
                <a:cs typeface="+mn-lt"/>
              </a:rPr>
              <a:t> 1-2 </a:t>
            </a:r>
            <a:r>
              <a:rPr lang="es-ES" b="1" dirty="0" err="1">
                <a:ea typeface="+mn-lt"/>
                <a:cs typeface="+mn-lt"/>
              </a:rPr>
              <a:t>core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values</a:t>
            </a:r>
            <a:r>
              <a:rPr lang="es-ES" b="1" dirty="0">
                <a:ea typeface="+mn-lt"/>
                <a:cs typeface="+mn-lt"/>
              </a:rPr>
              <a:t>, </a:t>
            </a:r>
            <a:r>
              <a:rPr lang="es-ES" b="1" dirty="0" err="1">
                <a:ea typeface="+mn-lt"/>
                <a:cs typeface="+mn-lt"/>
              </a:rPr>
              <a:t>e.g</a:t>
            </a:r>
            <a:r>
              <a:rPr lang="es-ES" b="1" dirty="0">
                <a:ea typeface="+mn-lt"/>
                <a:cs typeface="+mn-lt"/>
              </a:rPr>
              <a:t>., </a:t>
            </a:r>
            <a:r>
              <a:rPr lang="es-ES" b="1" dirty="0" err="1">
                <a:ea typeface="+mn-lt"/>
                <a:cs typeface="+mn-lt"/>
              </a:rPr>
              <a:t>Solidarity</a:t>
            </a:r>
            <a:r>
              <a:rPr lang="es-ES" b="1" dirty="0">
                <a:ea typeface="+mn-lt"/>
                <a:cs typeface="+mn-lt"/>
              </a:rPr>
              <a:t>, Human </a:t>
            </a:r>
            <a:r>
              <a:rPr lang="es-ES" b="1" dirty="0" err="1">
                <a:ea typeface="+mn-lt"/>
                <a:cs typeface="+mn-lt"/>
              </a:rPr>
              <a:t>Dignity</a:t>
            </a:r>
            <a:r>
              <a:rPr lang="es-ES" b="1" dirty="0">
                <a:ea typeface="+mn-lt"/>
                <a:cs typeface="+mn-lt"/>
              </a:rPr>
              <a:t>, </a:t>
            </a:r>
            <a:r>
              <a:rPr lang="es-ES" b="1" dirty="0" err="1">
                <a:ea typeface="+mn-lt"/>
                <a:cs typeface="+mn-lt"/>
              </a:rPr>
              <a:t>Sustainability</a:t>
            </a:r>
            <a:r>
              <a:rPr lang="es-ES" b="1" dirty="0">
                <a:ea typeface="+mn-lt"/>
                <a:cs typeface="+mn-lt"/>
              </a:rPr>
              <a:t>]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s-ES" dirty="0" err="1">
                <a:ea typeface="+mn-lt"/>
                <a:cs typeface="+mn-lt"/>
              </a:rPr>
              <a:t>Having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studied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participatory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democracy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tools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we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wish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address</a:t>
            </a:r>
            <a:r>
              <a:rPr lang="es-ES" dirty="0">
                <a:ea typeface="+mn-lt"/>
                <a:cs typeface="+mn-lt"/>
              </a:rPr>
              <a:t> a vital </a:t>
            </a:r>
            <a:r>
              <a:rPr lang="es-ES" dirty="0" err="1">
                <a:ea typeface="+mn-lt"/>
                <a:cs typeface="+mn-lt"/>
              </a:rPr>
              <a:t>concern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dirty="0" err="1">
                <a:ea typeface="+mn-lt"/>
                <a:cs typeface="+mn-lt"/>
              </a:rPr>
              <a:t>We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have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chosen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>
                <a:ea typeface="+mn-lt"/>
                <a:cs typeface="+mn-lt"/>
              </a:rPr>
              <a:t>[</a:t>
            </a:r>
            <a:r>
              <a:rPr lang="es-ES" b="1" dirty="0" err="1">
                <a:ea typeface="+mn-lt"/>
                <a:cs typeface="+mn-lt"/>
              </a:rPr>
              <a:t>State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clearly</a:t>
            </a:r>
            <a:r>
              <a:rPr lang="es-ES" b="1" dirty="0">
                <a:ea typeface="+mn-lt"/>
                <a:cs typeface="+mn-lt"/>
              </a:rPr>
              <a:t>: '</a:t>
            </a:r>
            <a:r>
              <a:rPr lang="es-ES" b="1" dirty="0" err="1">
                <a:ea typeface="+mn-lt"/>
                <a:cs typeface="+mn-lt"/>
              </a:rPr>
              <a:t>fully</a:t>
            </a:r>
            <a:r>
              <a:rPr lang="es-ES" b="1" dirty="0">
                <a:ea typeface="+mn-lt"/>
                <a:cs typeface="+mn-lt"/>
              </a:rPr>
              <a:t> endorse and </a:t>
            </a:r>
            <a:r>
              <a:rPr lang="es-ES" b="1" dirty="0" err="1">
                <a:ea typeface="+mn-lt"/>
                <a:cs typeface="+mn-lt"/>
              </a:rPr>
              <a:t>call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for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proposal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titled</a:t>
            </a:r>
            <a:r>
              <a:rPr lang="es-ES" b="1" dirty="0">
                <a:ea typeface="+mn-lt"/>
                <a:cs typeface="+mn-lt"/>
              </a:rPr>
              <a:t>:' OR '</a:t>
            </a:r>
            <a:r>
              <a:rPr lang="es-ES" b="1" dirty="0" err="1">
                <a:ea typeface="+mn-lt"/>
                <a:cs typeface="+mn-lt"/>
              </a:rPr>
              <a:t>propose</a:t>
            </a:r>
            <a:r>
              <a:rPr lang="es-ES" b="1" dirty="0">
                <a:ea typeface="+mn-lt"/>
                <a:cs typeface="+mn-lt"/>
              </a:rPr>
              <a:t> a new </a:t>
            </a:r>
            <a:r>
              <a:rPr lang="es-ES" b="1" dirty="0" err="1">
                <a:ea typeface="+mn-lt"/>
                <a:cs typeface="+mn-lt"/>
              </a:rPr>
              <a:t>European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Citizens</a:t>
            </a:r>
            <a:r>
              <a:rPr lang="es-ES" b="1" dirty="0">
                <a:ea typeface="+mn-lt"/>
                <a:cs typeface="+mn-lt"/>
              </a:rPr>
              <a:t>' </a:t>
            </a:r>
            <a:r>
              <a:rPr lang="es-ES" b="1" dirty="0" err="1">
                <a:ea typeface="+mn-lt"/>
                <a:cs typeface="+mn-lt"/>
              </a:rPr>
              <a:t>Initiative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titled</a:t>
            </a:r>
            <a:r>
              <a:rPr lang="es-ES" b="1" dirty="0">
                <a:ea typeface="+mn-lt"/>
                <a:cs typeface="+mn-lt"/>
              </a:rPr>
              <a:t>:']</a:t>
            </a:r>
            <a:r>
              <a:rPr lang="es-ES" dirty="0">
                <a:ea typeface="+mn-lt"/>
                <a:cs typeface="+mn-lt"/>
              </a:rPr>
              <a:t>: </a:t>
            </a:r>
            <a:r>
              <a:rPr lang="es-ES" b="1" dirty="0">
                <a:ea typeface="+mn-lt"/>
                <a:cs typeface="+mn-lt"/>
              </a:rPr>
              <a:t>"[</a:t>
            </a:r>
            <a:r>
              <a:rPr lang="es-ES" b="1" dirty="0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Full </a:t>
            </a:r>
            <a:r>
              <a:rPr lang="es-ES" b="1" dirty="0" err="1">
                <a:ea typeface="+mn-lt"/>
                <a:cs typeface="+mn-lt"/>
              </a:rPr>
              <a:t>Title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of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Chosen</a:t>
            </a:r>
            <a:r>
              <a:rPr lang="es-ES" b="1" dirty="0">
                <a:ea typeface="+mn-lt"/>
                <a:cs typeface="+mn-lt"/>
              </a:rPr>
              <a:t> ECI / </a:t>
            </a:r>
            <a:r>
              <a:rPr lang="es-ES" b="1" dirty="0" err="1">
                <a:ea typeface="+mn-lt"/>
                <a:cs typeface="+mn-lt"/>
              </a:rPr>
              <a:t>Your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Proposed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Initiative</a:t>
            </a:r>
            <a:r>
              <a:rPr lang="es-ES" b="1" dirty="0">
                <a:ea typeface="+mn-lt"/>
                <a:cs typeface="+mn-lt"/>
              </a:rPr>
              <a:t>]"</a:t>
            </a:r>
            <a:endParaRPr lang="es-ES" dirty="0">
              <a:ea typeface="+mn-lt"/>
              <a:cs typeface="+mn-lt"/>
            </a:endParaRPr>
          </a:p>
          <a:p>
            <a:pPr marL="0" indent="0">
              <a:buNone/>
            </a:pPr>
            <a:endParaRPr lang="es-ES" sz="1800" b="1" dirty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47859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C7057-DB70-D024-2BDC-E7B39A8F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60" y="914400"/>
            <a:ext cx="10525614" cy="523507"/>
          </a:xfrm>
        </p:spPr>
        <p:txBody>
          <a:bodyPr>
            <a:normAutofit fontScale="90000"/>
          </a:bodyPr>
          <a:lstStyle/>
          <a:p>
            <a:r>
              <a:rPr lang="es-ES" sz="3200" dirty="0" err="1"/>
              <a:t>Dear</a:t>
            </a:r>
            <a:r>
              <a:rPr lang="es-ES" sz="3200" dirty="0"/>
              <a:t> Representatives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European</a:t>
            </a:r>
            <a:r>
              <a:rPr lang="es-ES" sz="3200" dirty="0"/>
              <a:t> </a:t>
            </a:r>
            <a:r>
              <a:rPr lang="es-ES" sz="3200" dirty="0" err="1"/>
              <a:t>Union</a:t>
            </a:r>
            <a:r>
              <a:rPr lang="es-ES" sz="3200" dirty="0"/>
              <a:t> (</a:t>
            </a:r>
            <a:r>
              <a:rPr lang="es-ES" sz="3200" dirty="0" err="1"/>
              <a:t>pART</a:t>
            </a:r>
            <a:r>
              <a:rPr lang="es-ES" sz="3200" dirty="0"/>
              <a:t> II)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30496C-BE39-557B-2FEF-276C7F9D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461" y="1437906"/>
            <a:ext cx="10359962" cy="47338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sz="1700" err="1"/>
              <a:t>This</a:t>
            </a:r>
            <a:r>
              <a:rPr lang="es-ES" sz="1700" dirty="0"/>
              <a:t> </a:t>
            </a:r>
            <a:r>
              <a:rPr lang="es-ES" sz="1700" err="1"/>
              <a:t>initiative</a:t>
            </a:r>
            <a:r>
              <a:rPr lang="es-ES" sz="1700" dirty="0"/>
              <a:t> </a:t>
            </a:r>
            <a:r>
              <a:rPr lang="es-ES" sz="1700" err="1"/>
              <a:t>is</a:t>
            </a:r>
            <a:r>
              <a:rPr lang="es-ES" sz="1700" dirty="0"/>
              <a:t> crucial </a:t>
            </a:r>
            <a:r>
              <a:rPr lang="es-ES" sz="1700" err="1"/>
              <a:t>because</a:t>
            </a:r>
            <a:r>
              <a:rPr lang="es-ES" sz="1700" dirty="0"/>
              <a:t> </a:t>
            </a:r>
            <a:r>
              <a:rPr lang="es-ES" sz="1700" err="1"/>
              <a:t>it</a:t>
            </a:r>
            <a:r>
              <a:rPr lang="es-ES" sz="1700" dirty="0"/>
              <a:t> </a:t>
            </a:r>
            <a:r>
              <a:rPr lang="es-ES" sz="1700" err="1"/>
              <a:t>directly</a:t>
            </a:r>
            <a:r>
              <a:rPr lang="es-ES" sz="1700" dirty="0"/>
              <a:t> </a:t>
            </a:r>
            <a:r>
              <a:rPr lang="es-ES" sz="1700" err="1"/>
              <a:t>guarantees</a:t>
            </a:r>
            <a:r>
              <a:rPr lang="es-ES" sz="1700" dirty="0"/>
              <a:t> </a:t>
            </a:r>
            <a:r>
              <a:rPr lang="es-ES" sz="1700" b="1" dirty="0"/>
              <a:t>[</a:t>
            </a:r>
            <a:r>
              <a:rPr lang="es-ES" sz="1700" b="1" err="1"/>
              <a:t>State</a:t>
            </a:r>
            <a:r>
              <a:rPr lang="es-ES" sz="1700" b="1" dirty="0"/>
              <a:t> a </a:t>
            </a:r>
            <a:r>
              <a:rPr lang="es-ES" sz="1700" b="1" err="1"/>
              <a:t>key</a:t>
            </a:r>
            <a:r>
              <a:rPr lang="es-ES" sz="1700" b="1" dirty="0"/>
              <a:t> EU </a:t>
            </a:r>
            <a:r>
              <a:rPr lang="es-ES" sz="1700" b="1" err="1"/>
              <a:t>Objective</a:t>
            </a:r>
            <a:r>
              <a:rPr lang="es-ES" sz="1700" b="1" dirty="0"/>
              <a:t>, </a:t>
            </a:r>
            <a:r>
              <a:rPr lang="es-ES" sz="1700" b="1" err="1"/>
              <a:t>e.g</a:t>
            </a:r>
            <a:r>
              <a:rPr lang="es-ES" sz="1700" b="1" dirty="0"/>
              <a:t>., Social </a:t>
            </a:r>
            <a:r>
              <a:rPr lang="es-ES" sz="1700" b="1" err="1"/>
              <a:t>Justice</a:t>
            </a:r>
            <a:r>
              <a:rPr lang="es-ES" sz="1700" b="1" dirty="0"/>
              <a:t> / </a:t>
            </a:r>
            <a:r>
              <a:rPr lang="es-ES" sz="1700" b="1" err="1"/>
              <a:t>Ethical</a:t>
            </a:r>
            <a:r>
              <a:rPr lang="es-ES" sz="1700" b="1" dirty="0"/>
              <a:t> </a:t>
            </a:r>
            <a:r>
              <a:rPr lang="es-ES" sz="1700" b="1" err="1"/>
              <a:t>Treatment</a:t>
            </a:r>
            <a:r>
              <a:rPr lang="es-ES" sz="1700" b="1" dirty="0"/>
              <a:t> / </a:t>
            </a:r>
            <a:r>
              <a:rPr lang="es-ES" sz="1700" b="1" err="1"/>
              <a:t>Environmental</a:t>
            </a:r>
            <a:r>
              <a:rPr lang="es-ES" sz="1700" b="1" dirty="0"/>
              <a:t> </a:t>
            </a:r>
            <a:r>
              <a:rPr lang="es-ES" sz="1700" b="1" err="1"/>
              <a:t>Protection</a:t>
            </a:r>
            <a:r>
              <a:rPr lang="es-ES" sz="1700" b="1" dirty="0"/>
              <a:t>]</a:t>
            </a:r>
            <a:r>
              <a:rPr lang="es-ES" sz="1700" dirty="0"/>
              <a:t> </a:t>
            </a:r>
            <a:r>
              <a:rPr lang="es-ES" sz="1700" err="1"/>
              <a:t>for</a:t>
            </a:r>
            <a:r>
              <a:rPr lang="es-ES" sz="1700" dirty="0"/>
              <a:t> </a:t>
            </a:r>
            <a:r>
              <a:rPr lang="es-ES" sz="1700" err="1"/>
              <a:t>all</a:t>
            </a:r>
            <a:r>
              <a:rPr lang="es-ES" sz="1700" dirty="0"/>
              <a:t> </a:t>
            </a:r>
            <a:r>
              <a:rPr lang="es-ES" sz="1700" err="1"/>
              <a:t>Europeans</a:t>
            </a:r>
            <a:r>
              <a:rPr lang="es-ES" sz="1700" dirty="0"/>
              <a:t>. </a:t>
            </a:r>
            <a:r>
              <a:rPr lang="es-ES" sz="1700" err="1"/>
              <a:t>Currently</a:t>
            </a:r>
            <a:r>
              <a:rPr lang="es-ES" sz="1700" dirty="0"/>
              <a:t>, </a:t>
            </a:r>
            <a:r>
              <a:rPr lang="es-ES" sz="1700" err="1"/>
              <a:t>the</a:t>
            </a:r>
            <a:r>
              <a:rPr lang="es-ES" sz="1700" dirty="0"/>
              <a:t> </a:t>
            </a:r>
            <a:r>
              <a:rPr lang="es-ES" sz="1700" err="1"/>
              <a:t>issue</a:t>
            </a:r>
            <a:r>
              <a:rPr lang="es-ES" sz="1700" dirty="0"/>
              <a:t> </a:t>
            </a:r>
            <a:r>
              <a:rPr lang="es-ES" sz="1700" err="1"/>
              <a:t>of</a:t>
            </a:r>
            <a:r>
              <a:rPr lang="es-ES" sz="1700" dirty="0"/>
              <a:t> </a:t>
            </a:r>
            <a:r>
              <a:rPr lang="es-ES" sz="1700" b="1" dirty="0"/>
              <a:t>[</a:t>
            </a:r>
            <a:r>
              <a:rPr lang="es-ES" sz="1700" b="1" err="1"/>
              <a:t>State</a:t>
            </a:r>
            <a:r>
              <a:rPr lang="es-ES" sz="1700" b="1" dirty="0"/>
              <a:t> </a:t>
            </a:r>
            <a:r>
              <a:rPr lang="es-ES" sz="1700" b="1" err="1"/>
              <a:t>the</a:t>
            </a:r>
            <a:r>
              <a:rPr lang="es-ES" sz="1700" b="1" dirty="0"/>
              <a:t> </a:t>
            </a:r>
            <a:r>
              <a:rPr lang="es-ES" sz="1700" b="1" err="1"/>
              <a:t>core</a:t>
            </a:r>
            <a:r>
              <a:rPr lang="es-ES" sz="1700" b="1" dirty="0"/>
              <a:t> </a:t>
            </a:r>
            <a:r>
              <a:rPr lang="es-ES" sz="1700" b="1" err="1"/>
              <a:t>Problem</a:t>
            </a:r>
            <a:r>
              <a:rPr lang="es-ES" sz="1700" b="1" dirty="0"/>
              <a:t>, </a:t>
            </a:r>
            <a:r>
              <a:rPr lang="es-ES" sz="1700" b="1" err="1"/>
              <a:t>e.g</a:t>
            </a:r>
            <a:r>
              <a:rPr lang="es-ES" sz="1700" b="1" dirty="0"/>
              <a:t>., </a:t>
            </a:r>
            <a:r>
              <a:rPr lang="es-ES" sz="1700" b="1" err="1"/>
              <a:t>unfair</a:t>
            </a:r>
            <a:r>
              <a:rPr lang="es-ES" sz="1700" b="1" dirty="0"/>
              <a:t> </a:t>
            </a:r>
            <a:r>
              <a:rPr lang="es-ES" sz="1700" b="1" err="1"/>
              <a:t>wages</a:t>
            </a:r>
            <a:r>
              <a:rPr lang="es-ES" sz="1700" b="1" dirty="0"/>
              <a:t> in global </a:t>
            </a:r>
            <a:r>
              <a:rPr lang="es-ES" sz="1700" b="1" err="1"/>
              <a:t>supply</a:t>
            </a:r>
            <a:r>
              <a:rPr lang="es-ES" sz="1700" b="1" dirty="0"/>
              <a:t> </a:t>
            </a:r>
            <a:r>
              <a:rPr lang="es-ES" sz="1700" b="1" err="1"/>
              <a:t>chains</a:t>
            </a:r>
            <a:r>
              <a:rPr lang="es-ES" sz="1700" b="1" dirty="0"/>
              <a:t> / inhumane </a:t>
            </a:r>
            <a:r>
              <a:rPr lang="es-ES" sz="1700" b="1" err="1"/>
              <a:t>treatment</a:t>
            </a:r>
            <a:r>
              <a:rPr lang="es-ES" sz="1700" b="1" dirty="0"/>
              <a:t> at </a:t>
            </a:r>
            <a:r>
              <a:rPr lang="es-ES" sz="1700" b="1" err="1"/>
              <a:t>borders</a:t>
            </a:r>
            <a:r>
              <a:rPr lang="es-ES" sz="1700" b="1" dirty="0"/>
              <a:t> / </a:t>
            </a:r>
            <a:r>
              <a:rPr lang="es-ES" sz="1700" b="1" err="1"/>
              <a:t>your</a:t>
            </a:r>
            <a:r>
              <a:rPr lang="es-ES" sz="1700" b="1" dirty="0"/>
              <a:t> </a:t>
            </a:r>
            <a:r>
              <a:rPr lang="es-ES" sz="1700" b="1" err="1"/>
              <a:t>specific</a:t>
            </a:r>
            <a:r>
              <a:rPr lang="es-ES" sz="1700" b="1" dirty="0"/>
              <a:t> </a:t>
            </a:r>
            <a:r>
              <a:rPr lang="es-ES" sz="1700" b="1" err="1"/>
              <a:t>worry</a:t>
            </a:r>
            <a:r>
              <a:rPr lang="es-ES" sz="1700" b="1" dirty="0"/>
              <a:t> in </a:t>
            </a:r>
            <a:r>
              <a:rPr lang="es-ES" sz="1700" b="1" err="1"/>
              <a:t>education</a:t>
            </a:r>
            <a:r>
              <a:rPr lang="es-ES" sz="1700" b="1" dirty="0"/>
              <a:t> </a:t>
            </a:r>
            <a:r>
              <a:rPr lang="es-ES" sz="1700" b="1" err="1"/>
              <a:t>or</a:t>
            </a:r>
            <a:r>
              <a:rPr lang="es-ES" sz="1700" b="1" dirty="0"/>
              <a:t> </a:t>
            </a:r>
            <a:r>
              <a:rPr lang="es-ES" sz="1700" b="1" err="1"/>
              <a:t>cybersecurity</a:t>
            </a:r>
            <a:r>
              <a:rPr lang="es-ES" sz="1700" b="1" dirty="0"/>
              <a:t>]</a:t>
            </a:r>
            <a:r>
              <a:rPr lang="es-ES" sz="1700" dirty="0"/>
              <a:t> </a:t>
            </a:r>
            <a:r>
              <a:rPr lang="es-ES" sz="1700" err="1"/>
              <a:t>is</a:t>
            </a:r>
            <a:r>
              <a:rPr lang="es-ES" sz="1700" dirty="0"/>
              <a:t> a </a:t>
            </a:r>
            <a:r>
              <a:rPr lang="es-ES" sz="1700" err="1"/>
              <a:t>serious</a:t>
            </a:r>
            <a:r>
              <a:rPr lang="es-ES" sz="1700" dirty="0"/>
              <a:t> </a:t>
            </a:r>
            <a:r>
              <a:rPr lang="es-ES" sz="1700" err="1"/>
              <a:t>concern</a:t>
            </a:r>
            <a:r>
              <a:rPr lang="es-ES" sz="1700" dirty="0"/>
              <a:t> </a:t>
            </a:r>
            <a:r>
              <a:rPr lang="es-ES" sz="1700" err="1"/>
              <a:t>across</a:t>
            </a:r>
            <a:r>
              <a:rPr lang="es-ES" sz="1700" dirty="0"/>
              <a:t> </a:t>
            </a:r>
            <a:r>
              <a:rPr lang="es-ES" sz="1700" err="1"/>
              <a:t>member</a:t>
            </a:r>
            <a:r>
              <a:rPr lang="es-ES" sz="1700" dirty="0"/>
              <a:t> </a:t>
            </a:r>
            <a:r>
              <a:rPr lang="es-ES" sz="1700" err="1"/>
              <a:t>states</a:t>
            </a:r>
            <a:r>
              <a:rPr lang="es-ES" sz="1700" dirty="0"/>
              <a:t>.</a:t>
            </a:r>
            <a:endParaRPr lang="en-US" sz="1700"/>
          </a:p>
          <a:p>
            <a:pPr marL="0" indent="0">
              <a:buNone/>
            </a:pPr>
            <a:r>
              <a:rPr lang="es-ES" sz="1700" err="1"/>
              <a:t>To</a:t>
            </a:r>
            <a:r>
              <a:rPr lang="es-ES" sz="1700" dirty="0"/>
              <a:t> </a:t>
            </a:r>
            <a:r>
              <a:rPr lang="es-ES" sz="1700" err="1"/>
              <a:t>address</a:t>
            </a:r>
            <a:r>
              <a:rPr lang="es-ES" sz="1700" dirty="0"/>
              <a:t> </a:t>
            </a:r>
            <a:r>
              <a:rPr lang="es-ES" sz="1700" err="1"/>
              <a:t>this</a:t>
            </a:r>
            <a:r>
              <a:rPr lang="es-ES" sz="1700" dirty="0"/>
              <a:t>, </a:t>
            </a:r>
            <a:r>
              <a:rPr lang="es-ES" sz="1700" err="1"/>
              <a:t>we</a:t>
            </a:r>
            <a:r>
              <a:rPr lang="es-ES" sz="1700" dirty="0"/>
              <a:t> urge </a:t>
            </a:r>
            <a:r>
              <a:rPr lang="es-ES" sz="1700" err="1"/>
              <a:t>the</a:t>
            </a:r>
            <a:r>
              <a:rPr lang="es-ES" sz="1700" dirty="0"/>
              <a:t> </a:t>
            </a:r>
            <a:r>
              <a:rPr lang="es-ES" sz="1700" err="1"/>
              <a:t>European</a:t>
            </a:r>
            <a:r>
              <a:rPr lang="es-ES" sz="1700" dirty="0"/>
              <a:t> </a:t>
            </a:r>
            <a:r>
              <a:rPr lang="es-ES" sz="1700" err="1"/>
              <a:t>Commission</a:t>
            </a:r>
            <a:r>
              <a:rPr lang="es-ES" sz="1700" dirty="0"/>
              <a:t> </a:t>
            </a:r>
            <a:r>
              <a:rPr lang="es-ES" sz="1700" err="1"/>
              <a:t>to</a:t>
            </a:r>
            <a:r>
              <a:rPr lang="es-ES" sz="1700" dirty="0"/>
              <a:t> </a:t>
            </a:r>
            <a:r>
              <a:rPr lang="es-ES" sz="1700" b="1" dirty="0"/>
              <a:t>[</a:t>
            </a:r>
            <a:r>
              <a:rPr lang="es-ES" sz="1700" b="1" err="1"/>
              <a:t>Propose</a:t>
            </a:r>
            <a:r>
              <a:rPr lang="es-ES" sz="1700" b="1" dirty="0"/>
              <a:t> a </a:t>
            </a:r>
            <a:r>
              <a:rPr lang="es-ES" sz="1700" b="1" err="1"/>
              <a:t>Specific</a:t>
            </a:r>
            <a:r>
              <a:rPr lang="es-ES" sz="1700" b="1" dirty="0"/>
              <a:t> </a:t>
            </a:r>
            <a:r>
              <a:rPr lang="es-ES" sz="1700" b="1" err="1"/>
              <a:t>Action</a:t>
            </a:r>
            <a:r>
              <a:rPr lang="es-ES" sz="1700" b="1" dirty="0"/>
              <a:t>, </a:t>
            </a:r>
            <a:r>
              <a:rPr lang="es-ES" sz="1700" b="1" err="1"/>
              <a:t>e.g</a:t>
            </a:r>
            <a:r>
              <a:rPr lang="es-ES" sz="1700" b="1" dirty="0"/>
              <a:t>., </a:t>
            </a:r>
            <a:r>
              <a:rPr lang="es-ES" sz="1700" b="1" err="1"/>
              <a:t>propose</a:t>
            </a:r>
            <a:r>
              <a:rPr lang="es-ES" sz="1700" b="1" dirty="0"/>
              <a:t> </a:t>
            </a:r>
            <a:r>
              <a:rPr lang="es-ES" sz="1700" b="1" err="1"/>
              <a:t>legislation</a:t>
            </a:r>
            <a:r>
              <a:rPr lang="es-ES" sz="1700" b="1" dirty="0"/>
              <a:t> </a:t>
            </a:r>
            <a:r>
              <a:rPr lang="es-ES" sz="1700" b="1" err="1"/>
              <a:t>for</a:t>
            </a:r>
            <a:r>
              <a:rPr lang="es-ES" sz="1700" b="1" dirty="0"/>
              <a:t> living </a:t>
            </a:r>
            <a:r>
              <a:rPr lang="es-ES" sz="1700" b="1" err="1"/>
              <a:t>wages</a:t>
            </a:r>
            <a:r>
              <a:rPr lang="es-ES" sz="1700" b="1" dirty="0"/>
              <a:t> in </a:t>
            </a:r>
            <a:r>
              <a:rPr lang="es-ES" sz="1700" b="1" err="1"/>
              <a:t>supply</a:t>
            </a:r>
            <a:r>
              <a:rPr lang="es-ES" sz="1700" b="1" dirty="0"/>
              <a:t> </a:t>
            </a:r>
            <a:r>
              <a:rPr lang="es-ES" sz="1700" b="1" err="1"/>
              <a:t>chains</a:t>
            </a:r>
            <a:r>
              <a:rPr lang="es-ES" sz="1700" b="1" dirty="0"/>
              <a:t> / </a:t>
            </a:r>
            <a:r>
              <a:rPr lang="es-ES" sz="1700" b="1" err="1"/>
              <a:t>enforce</a:t>
            </a:r>
            <a:r>
              <a:rPr lang="es-ES" sz="1700" b="1" dirty="0"/>
              <a:t> </a:t>
            </a:r>
            <a:r>
              <a:rPr lang="es-ES" sz="1700" b="1" err="1"/>
              <a:t>stricter</a:t>
            </a:r>
            <a:r>
              <a:rPr lang="es-ES" sz="1700" b="1" dirty="0"/>
              <a:t> human </a:t>
            </a:r>
            <a:r>
              <a:rPr lang="es-ES" sz="1700" b="1" err="1"/>
              <a:t>rights</a:t>
            </a:r>
            <a:r>
              <a:rPr lang="es-ES" sz="1700" b="1" dirty="0"/>
              <a:t> </a:t>
            </a:r>
            <a:r>
              <a:rPr lang="es-ES" sz="1700" b="1" err="1"/>
              <a:t>controls</a:t>
            </a:r>
            <a:r>
              <a:rPr lang="es-ES" sz="1700" b="1" dirty="0"/>
              <a:t> / </a:t>
            </a:r>
            <a:r>
              <a:rPr lang="es-ES" sz="1700" b="1" err="1"/>
              <a:t>create</a:t>
            </a:r>
            <a:r>
              <a:rPr lang="es-ES" sz="1700" b="1" dirty="0"/>
              <a:t> new EU-</a:t>
            </a:r>
            <a:r>
              <a:rPr lang="es-ES" sz="1700" b="1" err="1"/>
              <a:t>wide</a:t>
            </a:r>
            <a:r>
              <a:rPr lang="es-ES" sz="1700" b="1" dirty="0"/>
              <a:t> rules </a:t>
            </a:r>
            <a:r>
              <a:rPr lang="es-ES" sz="1700" b="1" err="1"/>
              <a:t>on</a:t>
            </a:r>
            <a:r>
              <a:rPr lang="es-ES" sz="1700" b="1" dirty="0"/>
              <a:t> </a:t>
            </a:r>
            <a:r>
              <a:rPr lang="es-ES" sz="1700" b="1" err="1"/>
              <a:t>targeted</a:t>
            </a:r>
            <a:r>
              <a:rPr lang="es-ES" sz="1700" b="1" dirty="0"/>
              <a:t> </a:t>
            </a:r>
            <a:r>
              <a:rPr lang="es-ES" sz="1700" b="1" err="1"/>
              <a:t>advertising</a:t>
            </a:r>
            <a:r>
              <a:rPr lang="es-ES" sz="1700" b="1" dirty="0"/>
              <a:t> </a:t>
            </a:r>
            <a:r>
              <a:rPr lang="es-ES" sz="1700" b="1" err="1"/>
              <a:t>to</a:t>
            </a:r>
            <a:r>
              <a:rPr lang="es-ES" sz="1700" b="1" dirty="0"/>
              <a:t> </a:t>
            </a:r>
            <a:r>
              <a:rPr lang="es-ES" sz="1700" b="1" err="1"/>
              <a:t>minors</a:t>
            </a:r>
            <a:r>
              <a:rPr lang="es-ES" sz="1700" b="1" dirty="0"/>
              <a:t>]</a:t>
            </a:r>
            <a:r>
              <a:rPr lang="es-ES" sz="1700" dirty="0"/>
              <a:t>. </a:t>
            </a:r>
            <a:r>
              <a:rPr lang="es-ES" sz="1700" err="1"/>
              <a:t>This</a:t>
            </a:r>
            <a:r>
              <a:rPr lang="es-ES" sz="1700" dirty="0"/>
              <a:t> </a:t>
            </a:r>
            <a:r>
              <a:rPr lang="es-ES" sz="1700" err="1"/>
              <a:t>action</a:t>
            </a:r>
            <a:r>
              <a:rPr lang="es-ES" sz="1700" dirty="0"/>
              <a:t> </a:t>
            </a:r>
            <a:r>
              <a:rPr lang="es-ES" sz="1700" err="1"/>
              <a:t>will</a:t>
            </a:r>
            <a:r>
              <a:rPr lang="es-ES" sz="1700" dirty="0"/>
              <a:t> </a:t>
            </a:r>
            <a:r>
              <a:rPr lang="es-ES" sz="1700" err="1"/>
              <a:t>demonstrate</a:t>
            </a:r>
            <a:r>
              <a:rPr lang="es-ES" sz="1700" dirty="0"/>
              <a:t> </a:t>
            </a:r>
            <a:r>
              <a:rPr lang="es-ES" sz="1700" err="1"/>
              <a:t>the</a:t>
            </a:r>
            <a:r>
              <a:rPr lang="es-ES" sz="1700" dirty="0"/>
              <a:t> </a:t>
            </a:r>
            <a:r>
              <a:rPr lang="es-ES" sz="1700" err="1"/>
              <a:t>EU’s</a:t>
            </a:r>
            <a:r>
              <a:rPr lang="es-ES" sz="1700" dirty="0"/>
              <a:t> </a:t>
            </a:r>
            <a:r>
              <a:rPr lang="es-ES" sz="1700" err="1"/>
              <a:t>commitment</a:t>
            </a:r>
            <a:r>
              <a:rPr lang="es-ES" sz="1700" dirty="0"/>
              <a:t> </a:t>
            </a:r>
            <a:r>
              <a:rPr lang="es-ES" sz="1700" err="1"/>
              <a:t>to</a:t>
            </a:r>
            <a:r>
              <a:rPr lang="es-ES" sz="1700" dirty="0"/>
              <a:t> </a:t>
            </a:r>
            <a:r>
              <a:rPr lang="es-ES" sz="1700" b="1" dirty="0"/>
              <a:t>[</a:t>
            </a:r>
            <a:r>
              <a:rPr lang="es-ES" sz="1700" b="1" err="1"/>
              <a:t>Reiterate</a:t>
            </a:r>
            <a:r>
              <a:rPr lang="es-ES" sz="1700" b="1" dirty="0"/>
              <a:t> </a:t>
            </a:r>
            <a:r>
              <a:rPr lang="es-ES" sz="1700" b="1" err="1"/>
              <a:t>the</a:t>
            </a:r>
            <a:r>
              <a:rPr lang="es-ES" sz="1700" b="1" dirty="0"/>
              <a:t> Benefit, </a:t>
            </a:r>
            <a:r>
              <a:rPr lang="es-ES" sz="1700" b="1" err="1"/>
              <a:t>e.g</a:t>
            </a:r>
            <a:r>
              <a:rPr lang="es-ES" sz="1700" b="1" dirty="0"/>
              <a:t>., </a:t>
            </a:r>
            <a:r>
              <a:rPr lang="es-ES" sz="1700" b="1" err="1"/>
              <a:t>ethical</a:t>
            </a:r>
            <a:r>
              <a:rPr lang="es-ES" sz="1700" b="1" dirty="0"/>
              <a:t> </a:t>
            </a:r>
            <a:r>
              <a:rPr lang="es-ES" sz="1700" b="1" err="1"/>
              <a:t>consumption</a:t>
            </a:r>
            <a:r>
              <a:rPr lang="es-ES" sz="1700" b="1" dirty="0"/>
              <a:t> / </a:t>
            </a:r>
            <a:r>
              <a:rPr lang="es-ES" sz="1700" b="1" err="1"/>
              <a:t>protecting</a:t>
            </a:r>
            <a:r>
              <a:rPr lang="es-ES" sz="1700" b="1" dirty="0"/>
              <a:t> fundamental human </a:t>
            </a:r>
            <a:r>
              <a:rPr lang="es-ES" sz="1700" b="1" err="1"/>
              <a:t>rights</a:t>
            </a:r>
            <a:r>
              <a:rPr lang="es-ES" sz="1700" b="1" dirty="0"/>
              <a:t> / a </a:t>
            </a:r>
            <a:r>
              <a:rPr lang="es-ES" sz="1700" b="1" err="1"/>
              <a:t>safer</a:t>
            </a:r>
            <a:r>
              <a:rPr lang="es-ES" sz="1700" b="1" dirty="0"/>
              <a:t> digital </a:t>
            </a:r>
            <a:r>
              <a:rPr lang="es-ES" sz="1700" b="1" err="1"/>
              <a:t>environment</a:t>
            </a:r>
            <a:r>
              <a:rPr lang="es-ES" sz="1700" b="1" dirty="0"/>
              <a:t>]</a:t>
            </a:r>
            <a:r>
              <a:rPr lang="es-ES" sz="1700" dirty="0"/>
              <a:t> </a:t>
            </a:r>
            <a:r>
              <a:rPr lang="es-ES" sz="1700" err="1"/>
              <a:t>for</a:t>
            </a:r>
            <a:r>
              <a:rPr lang="es-ES" sz="1700" dirty="0"/>
              <a:t> </a:t>
            </a:r>
            <a:r>
              <a:rPr lang="es-ES" sz="1700" err="1"/>
              <a:t>everyone</a:t>
            </a:r>
            <a:r>
              <a:rPr lang="es-ES" sz="1700" dirty="0"/>
              <a:t>.</a:t>
            </a:r>
            <a:endParaRPr lang="en-US" sz="1700"/>
          </a:p>
          <a:p>
            <a:pPr marL="0" indent="0">
              <a:buNone/>
            </a:pPr>
            <a:r>
              <a:rPr lang="es-ES" sz="1700" err="1"/>
              <a:t>We</a:t>
            </a:r>
            <a:r>
              <a:rPr lang="es-ES" sz="1700" dirty="0"/>
              <a:t> </a:t>
            </a:r>
            <a:r>
              <a:rPr lang="es-ES" sz="1700" err="1"/>
              <a:t>ask</a:t>
            </a:r>
            <a:r>
              <a:rPr lang="es-ES" sz="1700" dirty="0"/>
              <a:t> </a:t>
            </a:r>
            <a:r>
              <a:rPr lang="es-ES" sz="1700" err="1"/>
              <a:t>you</a:t>
            </a:r>
            <a:r>
              <a:rPr lang="es-ES" sz="1700" dirty="0"/>
              <a:t> </a:t>
            </a:r>
            <a:r>
              <a:rPr lang="es-ES" sz="1700" err="1"/>
              <a:t>to</a:t>
            </a:r>
            <a:r>
              <a:rPr lang="es-ES" sz="1700" dirty="0"/>
              <a:t> </a:t>
            </a:r>
            <a:r>
              <a:rPr lang="es-ES" sz="1700" err="1"/>
              <a:t>seriously</a:t>
            </a:r>
            <a:r>
              <a:rPr lang="es-ES" sz="1700" dirty="0"/>
              <a:t> </a:t>
            </a:r>
            <a:r>
              <a:rPr lang="es-ES" sz="1700" err="1"/>
              <a:t>consider</a:t>
            </a:r>
            <a:r>
              <a:rPr lang="es-ES" sz="1700" dirty="0"/>
              <a:t> </a:t>
            </a:r>
            <a:r>
              <a:rPr lang="es-ES" sz="1700" err="1"/>
              <a:t>this</a:t>
            </a:r>
            <a:r>
              <a:rPr lang="es-ES" sz="1700" dirty="0"/>
              <a:t> </a:t>
            </a:r>
            <a:r>
              <a:rPr lang="es-ES" sz="1700" err="1"/>
              <a:t>youth-backed</a:t>
            </a:r>
            <a:r>
              <a:rPr lang="es-ES" sz="1700" dirty="0"/>
              <a:t> </a:t>
            </a:r>
            <a:r>
              <a:rPr lang="es-ES" sz="1700" err="1"/>
              <a:t>initiative</a:t>
            </a:r>
            <a:r>
              <a:rPr lang="es-ES" sz="1700" dirty="0"/>
              <a:t> and </a:t>
            </a:r>
            <a:r>
              <a:rPr lang="es-ES" sz="1700" err="1"/>
              <a:t>take</a:t>
            </a:r>
            <a:r>
              <a:rPr lang="es-ES" sz="1700" dirty="0"/>
              <a:t> </a:t>
            </a:r>
            <a:r>
              <a:rPr lang="es-ES" sz="1700" err="1"/>
              <a:t>the</a:t>
            </a:r>
            <a:r>
              <a:rPr lang="es-ES" sz="1700" dirty="0"/>
              <a:t> </a:t>
            </a:r>
            <a:r>
              <a:rPr lang="es-ES" sz="1700" err="1"/>
              <a:t>necessary</a:t>
            </a:r>
            <a:r>
              <a:rPr lang="es-ES" sz="1700" dirty="0"/>
              <a:t> </a:t>
            </a:r>
            <a:r>
              <a:rPr lang="es-ES" sz="1700" err="1"/>
              <a:t>steps</a:t>
            </a:r>
            <a:r>
              <a:rPr lang="es-ES" sz="1700" dirty="0"/>
              <a:t> </a:t>
            </a:r>
            <a:r>
              <a:rPr lang="es-ES" sz="1700" err="1"/>
              <a:t>to</a:t>
            </a:r>
            <a:r>
              <a:rPr lang="es-ES" sz="1700" dirty="0"/>
              <a:t> </a:t>
            </a:r>
            <a:r>
              <a:rPr lang="es-ES" sz="1700" err="1"/>
              <a:t>transform</a:t>
            </a:r>
            <a:r>
              <a:rPr lang="es-ES" sz="1700" dirty="0"/>
              <a:t> </a:t>
            </a:r>
            <a:r>
              <a:rPr lang="es-ES" sz="1700" err="1"/>
              <a:t>this</a:t>
            </a:r>
            <a:r>
              <a:rPr lang="es-ES" sz="1700" dirty="0"/>
              <a:t> </a:t>
            </a:r>
            <a:r>
              <a:rPr lang="es-ES" sz="1700" err="1"/>
              <a:t>proposal</a:t>
            </a:r>
            <a:r>
              <a:rPr lang="es-ES" sz="1700" dirty="0"/>
              <a:t> </a:t>
            </a:r>
            <a:r>
              <a:rPr lang="es-ES" sz="1700" err="1"/>
              <a:t>into</a:t>
            </a:r>
            <a:r>
              <a:rPr lang="es-ES" sz="1700" dirty="0"/>
              <a:t> </a:t>
            </a:r>
            <a:r>
              <a:rPr lang="es-ES" sz="1700" err="1"/>
              <a:t>meaningful</a:t>
            </a:r>
            <a:r>
              <a:rPr lang="es-ES" sz="1700" dirty="0"/>
              <a:t> EU </a:t>
            </a:r>
            <a:r>
              <a:rPr lang="es-ES" sz="1700" err="1"/>
              <a:t>policy</a:t>
            </a:r>
            <a:r>
              <a:rPr lang="es-ES" sz="1700" dirty="0"/>
              <a:t>.</a:t>
            </a:r>
            <a:endParaRPr lang="en-US" sz="1700"/>
          </a:p>
          <a:p>
            <a:pPr marL="0" indent="0">
              <a:buNone/>
            </a:pPr>
            <a:r>
              <a:rPr lang="es-ES" sz="1700" err="1"/>
              <a:t>Thank</a:t>
            </a:r>
            <a:r>
              <a:rPr lang="es-ES" sz="1700" dirty="0"/>
              <a:t> </a:t>
            </a:r>
            <a:r>
              <a:rPr lang="es-ES" sz="1700" err="1"/>
              <a:t>you</a:t>
            </a:r>
            <a:r>
              <a:rPr lang="es-ES" sz="1700" dirty="0"/>
              <a:t> </a:t>
            </a:r>
            <a:r>
              <a:rPr lang="es-ES" sz="1700" err="1"/>
              <a:t>for</a:t>
            </a:r>
            <a:r>
              <a:rPr lang="es-ES" sz="1700" dirty="0"/>
              <a:t> </a:t>
            </a:r>
            <a:r>
              <a:rPr lang="es-ES" sz="1700" err="1"/>
              <a:t>your</a:t>
            </a:r>
            <a:r>
              <a:rPr lang="es-ES" sz="1700" dirty="0"/>
              <a:t> </a:t>
            </a:r>
            <a:r>
              <a:rPr lang="es-ES" sz="1700" err="1"/>
              <a:t>dedication</a:t>
            </a:r>
            <a:r>
              <a:rPr lang="es-ES" sz="1700" dirty="0"/>
              <a:t> </a:t>
            </a:r>
            <a:r>
              <a:rPr lang="es-ES" sz="1700" err="1"/>
              <a:t>to</a:t>
            </a:r>
            <a:r>
              <a:rPr lang="es-ES" sz="1700" dirty="0"/>
              <a:t> a </a:t>
            </a:r>
            <a:r>
              <a:rPr lang="es-ES" sz="1700" err="1"/>
              <a:t>better</a:t>
            </a:r>
            <a:r>
              <a:rPr lang="es-ES" sz="1700" dirty="0"/>
              <a:t> </a:t>
            </a:r>
            <a:r>
              <a:rPr lang="es-ES" sz="1700" err="1"/>
              <a:t>Europe</a:t>
            </a:r>
            <a:r>
              <a:rPr lang="es-ES" sz="1700" dirty="0"/>
              <a:t>.</a:t>
            </a:r>
            <a:endParaRPr lang="en-US" sz="1700"/>
          </a:p>
          <a:p>
            <a:pPr marL="0" indent="0">
              <a:buNone/>
            </a:pPr>
            <a:r>
              <a:rPr lang="es-ES" sz="1700" err="1"/>
              <a:t>Sincerely</a:t>
            </a:r>
            <a:r>
              <a:rPr lang="es-ES" sz="1700" dirty="0"/>
              <a:t>,</a:t>
            </a:r>
            <a:endParaRPr lang="en-US" sz="1700"/>
          </a:p>
          <a:p>
            <a:pPr marL="0" indent="0">
              <a:buNone/>
            </a:pPr>
            <a:r>
              <a:rPr lang="es-ES" sz="1700" err="1"/>
              <a:t>The</a:t>
            </a:r>
            <a:r>
              <a:rPr lang="es-ES" sz="1700" dirty="0"/>
              <a:t> </a:t>
            </a:r>
            <a:r>
              <a:rPr lang="es-ES" sz="1700" err="1"/>
              <a:t>Students</a:t>
            </a:r>
            <a:r>
              <a:rPr lang="es-ES" sz="1700" dirty="0"/>
              <a:t> </a:t>
            </a:r>
            <a:r>
              <a:rPr lang="es-ES" sz="1700" err="1"/>
              <a:t>of</a:t>
            </a:r>
            <a:r>
              <a:rPr lang="es-ES" sz="1700" dirty="0"/>
              <a:t> IES Carmen Conde and </a:t>
            </a:r>
            <a:r>
              <a:rPr lang="es-ES" sz="1700" err="1"/>
              <a:t>the</a:t>
            </a:r>
            <a:r>
              <a:rPr lang="es-ES" sz="1700" dirty="0"/>
              <a:t> Dijon Erasmus </a:t>
            </a:r>
            <a:r>
              <a:rPr lang="es-ES" sz="1700" err="1"/>
              <a:t>Group</a:t>
            </a:r>
            <a:r>
              <a:rPr lang="es-ES" sz="1700" dirty="0"/>
              <a:t> Las Rozas, </a:t>
            </a:r>
            <a:r>
              <a:rPr lang="es-ES" sz="1700" err="1"/>
              <a:t>Spain</a:t>
            </a:r>
            <a:endParaRPr lang="es-ES" sz="170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230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787B6B-E222-9A11-8EE1-9A3108F5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792" y="909638"/>
            <a:ext cx="5201121" cy="545020"/>
          </a:xfrm>
        </p:spPr>
        <p:txBody>
          <a:bodyPr>
            <a:normAutofit fontScale="90000"/>
          </a:bodyPr>
          <a:lstStyle/>
          <a:p>
            <a:r>
              <a:rPr lang="es-ES" sz="3200" dirty="0">
                <a:ea typeface="+mj-lt"/>
                <a:cs typeface="+mj-lt"/>
              </a:rPr>
              <a:t>Time </a:t>
            </a:r>
            <a:r>
              <a:rPr lang="es-ES" sz="3200" err="1">
                <a:ea typeface="+mj-lt"/>
                <a:cs typeface="+mj-lt"/>
              </a:rPr>
              <a:t>to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Act</a:t>
            </a:r>
            <a:r>
              <a:rPr lang="es-ES" sz="3200" dirty="0">
                <a:ea typeface="+mj-lt"/>
                <a:cs typeface="+mj-lt"/>
              </a:rPr>
              <a:t>!</a:t>
            </a:r>
            <a:endParaRPr lang="es-ES" sz="3200" dirty="0"/>
          </a:p>
        </p:txBody>
      </p:sp>
      <p:pic>
        <p:nvPicPr>
          <p:cNvPr id="5" name="Picture 4" descr="Imágenes de papel artesanal de múltiples colores">
            <a:extLst>
              <a:ext uri="{FF2B5EF4-FFF2-40B4-BE49-F238E27FC236}">
                <a16:creationId xmlns:a16="http://schemas.microsoft.com/office/drawing/2014/main" id="{222276CD-5BA0-9942-683F-020622B84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38" r="20511" b="-1"/>
          <a:stretch>
            <a:fillRect/>
          </a:stretch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212EF0-0519-6238-D9CB-413600F9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1463801"/>
            <a:ext cx="5201121" cy="47049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1600" b="1" dirty="0"/>
              <a:t>1. </a:t>
            </a:r>
            <a:r>
              <a:rPr lang="es-ES" sz="1600" b="1" err="1"/>
              <a:t>Brainstorming</a:t>
            </a:r>
            <a:r>
              <a:rPr lang="es-ES" sz="1600" b="1" dirty="0"/>
              <a:t> &amp; </a:t>
            </a:r>
            <a:r>
              <a:rPr lang="es-ES" sz="1600" b="1" err="1"/>
              <a:t>Initiative</a:t>
            </a:r>
            <a:r>
              <a:rPr lang="es-ES" sz="1600" b="1" dirty="0"/>
              <a:t> </a:t>
            </a:r>
            <a:r>
              <a:rPr lang="es-ES" sz="1600" b="1" err="1"/>
              <a:t>Selection</a:t>
            </a:r>
            <a:r>
              <a:rPr lang="es-ES" sz="1600" b="1" dirty="0"/>
              <a:t> (5 minutes): </a:t>
            </a:r>
            <a:r>
              <a:rPr lang="es-ES" sz="1600" err="1">
                <a:ea typeface="+mn-lt"/>
                <a:cs typeface="+mn-lt"/>
              </a:rPr>
              <a:t>Work</a:t>
            </a:r>
            <a:r>
              <a:rPr lang="es-ES" sz="1600" dirty="0">
                <a:ea typeface="+mn-lt"/>
                <a:cs typeface="+mn-lt"/>
              </a:rPr>
              <a:t> in </a:t>
            </a:r>
            <a:r>
              <a:rPr lang="es-ES" sz="1600" err="1">
                <a:ea typeface="+mn-lt"/>
                <a:cs typeface="+mn-lt"/>
              </a:rPr>
              <a:t>small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groups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to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discuss</a:t>
            </a:r>
            <a:r>
              <a:rPr lang="es-ES" sz="1600" dirty="0">
                <a:ea typeface="+mn-lt"/>
                <a:cs typeface="+mn-lt"/>
              </a:rPr>
              <a:t> ideas and decide </a:t>
            </a:r>
            <a:r>
              <a:rPr lang="es-ES" sz="1600" err="1">
                <a:ea typeface="+mn-lt"/>
                <a:cs typeface="+mn-lt"/>
              </a:rPr>
              <a:t>on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one</a:t>
            </a:r>
            <a:r>
              <a:rPr lang="es-ES" sz="1600" dirty="0">
                <a:ea typeface="+mn-lt"/>
                <a:cs typeface="+mn-lt"/>
              </a:rPr>
              <a:t> final </a:t>
            </a:r>
            <a:r>
              <a:rPr lang="es-ES" sz="1600" err="1">
                <a:ea typeface="+mn-lt"/>
                <a:cs typeface="+mn-lt"/>
              </a:rPr>
              <a:t>proposal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600" b="1" dirty="0"/>
              <a:t>2. </a:t>
            </a:r>
            <a:r>
              <a:rPr lang="es-ES" sz="1600" b="1" err="1"/>
              <a:t>Drafting</a:t>
            </a:r>
            <a:r>
              <a:rPr lang="es-ES" sz="1600" b="1" dirty="0"/>
              <a:t> </a:t>
            </a:r>
            <a:r>
              <a:rPr lang="es-ES" sz="1600" b="1" err="1"/>
              <a:t>the</a:t>
            </a:r>
            <a:r>
              <a:rPr lang="es-ES" sz="1600" b="1" dirty="0"/>
              <a:t> </a:t>
            </a:r>
            <a:r>
              <a:rPr lang="es-ES" sz="1600" b="1" err="1"/>
              <a:t>Letter</a:t>
            </a:r>
            <a:r>
              <a:rPr lang="es-ES" sz="1600" b="1" dirty="0"/>
              <a:t> (20 minutes): </a:t>
            </a:r>
            <a:r>
              <a:rPr lang="es-ES" sz="1600" dirty="0">
                <a:ea typeface="+mn-lt"/>
                <a:cs typeface="+mn-lt"/>
              </a:rPr>
              <a:t>Draft </a:t>
            </a:r>
            <a:r>
              <a:rPr lang="es-ES" sz="1600" err="1">
                <a:ea typeface="+mn-lt"/>
                <a:cs typeface="+mn-lt"/>
              </a:rPr>
              <a:t>the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letter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using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the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template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with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your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small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group</a:t>
            </a:r>
            <a:r>
              <a:rPr lang="es-ES" sz="1600" dirty="0">
                <a:ea typeface="+mn-lt"/>
                <a:cs typeface="+mn-lt"/>
              </a:rPr>
              <a:t>.</a:t>
            </a:r>
            <a:endParaRPr lang="es-E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s-ES" sz="1600" b="1" dirty="0"/>
              <a:t>3. </a:t>
            </a:r>
            <a:r>
              <a:rPr lang="es-ES" sz="1600" b="1" err="1"/>
              <a:t>Group</a:t>
            </a:r>
            <a:r>
              <a:rPr lang="es-ES" sz="1600" b="1" dirty="0"/>
              <a:t> </a:t>
            </a:r>
            <a:r>
              <a:rPr lang="es-ES" sz="1600" b="1" err="1"/>
              <a:t>Plenary</a:t>
            </a:r>
            <a:r>
              <a:rPr lang="es-ES" sz="1600" b="1" dirty="0"/>
              <a:t> and </a:t>
            </a:r>
            <a:r>
              <a:rPr lang="es-ES" sz="1600" b="1" err="1"/>
              <a:t>Finalist</a:t>
            </a:r>
            <a:r>
              <a:rPr lang="es-ES" sz="1600" b="1" dirty="0"/>
              <a:t> </a:t>
            </a:r>
            <a:r>
              <a:rPr lang="es-ES" sz="1600" b="1" err="1"/>
              <a:t>Selection</a:t>
            </a:r>
            <a:r>
              <a:rPr lang="es-ES" sz="1600" b="1" dirty="0"/>
              <a:t> (20 minutes)</a:t>
            </a:r>
          </a:p>
          <a:p>
            <a:pPr>
              <a:lnSpc>
                <a:spcPct val="100000"/>
              </a:lnSpc>
            </a:pPr>
            <a:r>
              <a:rPr lang="es-ES" sz="1600" b="1" err="1">
                <a:ea typeface="+mn-lt"/>
                <a:cs typeface="+mn-lt"/>
              </a:rPr>
              <a:t>Initial</a:t>
            </a:r>
            <a:r>
              <a:rPr lang="es-ES" sz="1600" b="1" dirty="0">
                <a:ea typeface="+mn-lt"/>
                <a:cs typeface="+mn-lt"/>
              </a:rPr>
              <a:t> Reading: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Gather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all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groups</a:t>
            </a:r>
            <a:r>
              <a:rPr lang="es-ES" sz="1600" dirty="0">
                <a:ea typeface="+mn-lt"/>
                <a:cs typeface="+mn-lt"/>
              </a:rPr>
              <a:t>. A representative </a:t>
            </a:r>
            <a:r>
              <a:rPr lang="es-ES" sz="1600" err="1">
                <a:ea typeface="+mn-lt"/>
                <a:cs typeface="+mn-lt"/>
              </a:rPr>
              <a:t>from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each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group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will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read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their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letter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aloud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sz="1600" b="1" err="1">
                <a:ea typeface="+mn-lt"/>
                <a:cs typeface="+mn-lt"/>
              </a:rPr>
              <a:t>Agree</a:t>
            </a:r>
            <a:r>
              <a:rPr lang="es-ES" sz="1600" b="1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on</a:t>
            </a:r>
            <a:r>
              <a:rPr lang="es-ES" sz="1600" b="1" dirty="0">
                <a:ea typeface="+mn-lt"/>
                <a:cs typeface="+mn-lt"/>
              </a:rPr>
              <a:t> 2 </a:t>
            </a:r>
            <a:r>
              <a:rPr lang="es-ES" sz="1600" b="1" err="1">
                <a:ea typeface="+mn-lt"/>
                <a:cs typeface="+mn-lt"/>
              </a:rPr>
              <a:t>Finalists</a:t>
            </a:r>
            <a:r>
              <a:rPr lang="es-ES" sz="1600" b="1" dirty="0">
                <a:ea typeface="+mn-lt"/>
                <a:cs typeface="+mn-lt"/>
              </a:rPr>
              <a:t>: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Discuss</a:t>
            </a:r>
            <a:r>
              <a:rPr lang="es-ES" sz="1600" dirty="0">
                <a:ea typeface="+mn-lt"/>
                <a:cs typeface="+mn-lt"/>
              </a:rPr>
              <a:t> and </a:t>
            </a:r>
            <a:r>
              <a:rPr lang="es-ES" sz="1600" err="1">
                <a:ea typeface="+mn-lt"/>
                <a:cs typeface="+mn-lt"/>
              </a:rPr>
              <a:t>agree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on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the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b="1" dirty="0">
                <a:ea typeface="+mn-lt"/>
                <a:cs typeface="+mn-lt"/>
              </a:rPr>
              <a:t>2 </a:t>
            </a:r>
            <a:r>
              <a:rPr lang="es-ES" sz="1600" b="1" err="1">
                <a:ea typeface="+mn-lt"/>
                <a:cs typeface="+mn-lt"/>
              </a:rPr>
              <a:t>strongest</a:t>
            </a:r>
            <a:r>
              <a:rPr lang="es-ES" sz="1600" b="1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letters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to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move</a:t>
            </a:r>
            <a:r>
              <a:rPr lang="es-ES" sz="1600" dirty="0">
                <a:ea typeface="+mn-lt"/>
                <a:cs typeface="+mn-lt"/>
              </a:rPr>
              <a:t> forward </a:t>
            </a:r>
            <a:r>
              <a:rPr lang="es-ES" sz="1600" err="1">
                <a:ea typeface="+mn-lt"/>
                <a:cs typeface="+mn-lt"/>
              </a:rPr>
              <a:t>to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the</a:t>
            </a:r>
            <a:r>
              <a:rPr lang="es-ES" sz="1600" dirty="0">
                <a:ea typeface="+mn-lt"/>
                <a:cs typeface="+mn-lt"/>
              </a:rPr>
              <a:t> final round.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600" b="1" dirty="0"/>
              <a:t>4. Final </a:t>
            </a:r>
            <a:r>
              <a:rPr lang="es-ES" sz="1600" b="1" err="1"/>
              <a:t>Presentation</a:t>
            </a:r>
            <a:r>
              <a:rPr lang="es-ES" sz="1600" b="1" dirty="0"/>
              <a:t> and </a:t>
            </a:r>
            <a:r>
              <a:rPr lang="es-ES" sz="1600" b="1" err="1"/>
              <a:t>Voting</a:t>
            </a:r>
            <a:r>
              <a:rPr lang="es-ES" sz="1600" b="1" dirty="0"/>
              <a:t> (15 minutes Total)</a:t>
            </a:r>
          </a:p>
          <a:p>
            <a:pPr>
              <a:lnSpc>
                <a:spcPct val="100000"/>
              </a:lnSpc>
            </a:pPr>
            <a:r>
              <a:rPr lang="es-ES" sz="1600" b="1" dirty="0">
                <a:ea typeface="+mn-lt"/>
                <a:cs typeface="+mn-lt"/>
              </a:rPr>
              <a:t>Full </a:t>
            </a:r>
            <a:r>
              <a:rPr lang="es-ES" sz="1600" b="1" err="1">
                <a:ea typeface="+mn-lt"/>
                <a:cs typeface="+mn-lt"/>
              </a:rPr>
              <a:t>Presentation</a:t>
            </a:r>
            <a:r>
              <a:rPr lang="es-ES" sz="1600" b="1" dirty="0">
                <a:ea typeface="+mn-lt"/>
                <a:cs typeface="+mn-lt"/>
              </a:rPr>
              <a:t> (10 minutes):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All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members</a:t>
            </a:r>
            <a:r>
              <a:rPr lang="es-ES" sz="1600" b="1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of</a:t>
            </a:r>
            <a:r>
              <a:rPr lang="es-ES" sz="1600" b="1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the</a:t>
            </a:r>
            <a:r>
              <a:rPr lang="es-ES" sz="1600" b="1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two</a:t>
            </a:r>
            <a:r>
              <a:rPr lang="es-ES" sz="1600" b="1" dirty="0">
                <a:ea typeface="+mn-lt"/>
                <a:cs typeface="+mn-lt"/>
              </a:rPr>
              <a:t> final </a:t>
            </a:r>
            <a:r>
              <a:rPr lang="es-ES" sz="1600" b="1" err="1">
                <a:ea typeface="+mn-lt"/>
                <a:cs typeface="+mn-lt"/>
              </a:rPr>
              <a:t>letters</a:t>
            </a:r>
            <a:r>
              <a:rPr lang="es-ES" sz="1600" b="1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teams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will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read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their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proposal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aloud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on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the</a:t>
            </a:r>
            <a:r>
              <a:rPr lang="es-ES" sz="1600" dirty="0">
                <a:ea typeface="+mn-lt"/>
                <a:cs typeface="+mn-lt"/>
              </a:rPr>
              <a:t> stand.</a:t>
            </a:r>
            <a:endParaRPr lang="es-ES" sz="1600" dirty="0"/>
          </a:p>
          <a:p>
            <a:pPr>
              <a:lnSpc>
                <a:spcPct val="100000"/>
              </a:lnSpc>
            </a:pPr>
            <a:r>
              <a:rPr lang="es-ES" sz="1600" b="1" dirty="0">
                <a:ea typeface="+mn-lt"/>
                <a:cs typeface="+mn-lt"/>
              </a:rPr>
              <a:t>Final Vote (5 minutes):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Everyone</a:t>
            </a:r>
            <a:r>
              <a:rPr lang="es-ES" sz="1600" dirty="0">
                <a:ea typeface="+mn-lt"/>
                <a:cs typeface="+mn-lt"/>
              </a:rPr>
              <a:t> votes </a:t>
            </a:r>
            <a:r>
              <a:rPr lang="es-ES" sz="1600" err="1">
                <a:ea typeface="+mn-lt"/>
                <a:cs typeface="+mn-lt"/>
              </a:rPr>
              <a:t>to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select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the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b="1" err="1">
                <a:ea typeface="+mn-lt"/>
                <a:cs typeface="+mn-lt"/>
              </a:rPr>
              <a:t>one</a:t>
            </a:r>
            <a:r>
              <a:rPr lang="es-ES" sz="1600" b="1" dirty="0">
                <a:ea typeface="+mn-lt"/>
                <a:cs typeface="+mn-lt"/>
              </a:rPr>
              <a:t> final </a:t>
            </a:r>
            <a:r>
              <a:rPr lang="es-ES" sz="1600" b="1" err="1">
                <a:ea typeface="+mn-lt"/>
                <a:cs typeface="+mn-lt"/>
              </a:rPr>
              <a:t>letter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to</a:t>
            </a:r>
            <a:r>
              <a:rPr lang="es-ES" sz="1600" dirty="0">
                <a:ea typeface="+mn-lt"/>
                <a:cs typeface="+mn-lt"/>
              </a:rPr>
              <a:t> be </a:t>
            </a:r>
            <a:r>
              <a:rPr lang="es-ES" sz="1600" err="1">
                <a:ea typeface="+mn-lt"/>
                <a:cs typeface="+mn-lt"/>
              </a:rPr>
              <a:t>submitted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to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err="1">
                <a:ea typeface="+mn-lt"/>
                <a:cs typeface="+mn-lt"/>
              </a:rPr>
              <a:t>the</a:t>
            </a:r>
            <a:r>
              <a:rPr lang="es-ES" sz="1600" dirty="0">
                <a:ea typeface="+mn-lt"/>
                <a:cs typeface="+mn-lt"/>
              </a:rPr>
              <a:t> EU.</a:t>
            </a:r>
            <a:endParaRPr lang="es-ES" sz="1600"/>
          </a:p>
          <a:p>
            <a:pPr>
              <a:lnSpc>
                <a:spcPct val="100000"/>
              </a:lnSpc>
            </a:pPr>
            <a:endParaRPr lang="es-ES" sz="1300"/>
          </a:p>
          <a:p>
            <a:pPr>
              <a:lnSpc>
                <a:spcPct val="100000"/>
              </a:lnSpc>
            </a:pPr>
            <a:endParaRPr lang="es-ES" sz="13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s-ES" sz="13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87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5DD297-E37B-5917-8913-B5032E13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85" y="914400"/>
            <a:ext cx="6484360" cy="10425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err="1">
                <a:ea typeface="+mj-lt"/>
                <a:cs typeface="+mj-lt"/>
              </a:rPr>
              <a:t>The</a:t>
            </a:r>
            <a:r>
              <a:rPr lang="es-ES" sz="3200" dirty="0">
                <a:ea typeface="+mj-lt"/>
                <a:cs typeface="+mj-lt"/>
              </a:rPr>
              <a:t> Core </a:t>
            </a:r>
            <a:r>
              <a:rPr lang="es-ES" sz="3200" err="1">
                <a:ea typeface="+mj-lt"/>
                <a:cs typeface="+mj-lt"/>
              </a:rPr>
              <a:t>of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the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European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Union</a:t>
            </a:r>
            <a:endParaRPr lang="es-ES" sz="3200" err="1"/>
          </a:p>
        </p:txBody>
      </p:sp>
      <p:pic>
        <p:nvPicPr>
          <p:cNvPr id="5" name="Picture 4" descr="Dinero y pasaporte">
            <a:extLst>
              <a:ext uri="{FF2B5EF4-FFF2-40B4-BE49-F238E27FC236}">
                <a16:creationId xmlns:a16="http://schemas.microsoft.com/office/drawing/2014/main" id="{AC65437F-98DD-6095-C801-63D7A58F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65" r="25345" b="85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B2FE0B-68DE-CEF1-46E0-93B0D823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185" y="1713992"/>
            <a:ext cx="6627924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European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Union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founded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on</a:t>
            </a:r>
            <a:r>
              <a:rPr lang="es-ES" dirty="0">
                <a:ea typeface="+mn-lt"/>
                <a:cs typeface="+mn-lt"/>
              </a:rPr>
              <a:t> a set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common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values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works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towards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clear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objectives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which</a:t>
            </a:r>
            <a:r>
              <a:rPr lang="es-ES" dirty="0">
                <a:ea typeface="+mn-lt"/>
                <a:cs typeface="+mn-lt"/>
              </a:rPr>
              <a:t> are </a:t>
            </a:r>
            <a:r>
              <a:rPr lang="es-ES" dirty="0" err="1">
                <a:ea typeface="+mn-lt"/>
                <a:cs typeface="+mn-lt"/>
              </a:rPr>
              <a:t>important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context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letter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0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8DC340-DF3B-D473-E07A-0CE10F1A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85" y="914400"/>
            <a:ext cx="6572707" cy="107567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3600" dirty="0">
                <a:ea typeface="+mj-lt"/>
                <a:cs typeface="+mj-lt"/>
                <a:hlinkClick r:id="rId2"/>
              </a:rPr>
              <a:t>The Six Foundational Values of the EU</a:t>
            </a:r>
            <a:endParaRPr lang="es-ES" sz="3600"/>
          </a:p>
        </p:txBody>
      </p:sp>
      <p:pic>
        <p:nvPicPr>
          <p:cNvPr id="15" name="Picture 4" descr="Tablero analógico mostrando información de vuelos">
            <a:extLst>
              <a:ext uri="{FF2B5EF4-FFF2-40B4-BE49-F238E27FC236}">
                <a16:creationId xmlns:a16="http://schemas.microsoft.com/office/drawing/2014/main" id="{9761D9E3-6710-7E29-D405-958FAFD0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91" r="35835" b="-6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6BD327-B089-21B4-438F-5C61B286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185" y="1990079"/>
            <a:ext cx="6572707" cy="40380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1400" dirty="0" err="1">
                <a:ea typeface="+mn-lt"/>
                <a:cs typeface="+mn-lt"/>
              </a:rPr>
              <a:t>These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six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values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listed</a:t>
            </a:r>
            <a:r>
              <a:rPr lang="es-ES" sz="1400" dirty="0">
                <a:ea typeface="+mn-lt"/>
                <a:cs typeface="+mn-lt"/>
              </a:rPr>
              <a:t> in </a:t>
            </a:r>
            <a:r>
              <a:rPr lang="es-ES" sz="1400" dirty="0" err="1">
                <a:ea typeface="+mn-lt"/>
                <a:cs typeface="+mn-lt"/>
              </a:rPr>
              <a:t>Article</a:t>
            </a:r>
            <a:r>
              <a:rPr lang="es-ES" sz="1400" dirty="0">
                <a:ea typeface="+mn-lt"/>
                <a:cs typeface="+mn-lt"/>
              </a:rPr>
              <a:t> 2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Treaty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European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Union</a:t>
            </a:r>
            <a:r>
              <a:rPr lang="es-ES" sz="1400" dirty="0">
                <a:ea typeface="+mn-lt"/>
                <a:cs typeface="+mn-lt"/>
              </a:rPr>
              <a:t>, are </a:t>
            </a:r>
            <a:r>
              <a:rPr lang="es-ES" sz="1400" dirty="0" err="1">
                <a:ea typeface="+mn-lt"/>
                <a:cs typeface="+mn-lt"/>
              </a:rPr>
              <a:t>shared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all</a:t>
            </a:r>
            <a:r>
              <a:rPr lang="es-ES" sz="1400" dirty="0">
                <a:ea typeface="+mn-lt"/>
                <a:cs typeface="+mn-lt"/>
              </a:rPr>
              <a:t> 27 </a:t>
            </a:r>
            <a:r>
              <a:rPr lang="es-ES" sz="1400" dirty="0" err="1">
                <a:ea typeface="+mn-lt"/>
                <a:cs typeface="+mn-lt"/>
              </a:rPr>
              <a:t>Member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States</a:t>
            </a:r>
            <a:r>
              <a:rPr lang="es-ES" sz="1400" dirty="0">
                <a:ea typeface="+mn-lt"/>
                <a:cs typeface="+mn-lt"/>
              </a:rPr>
              <a:t>.</a:t>
            </a:r>
            <a:endParaRPr lang="es-ES" sz="1400" dirty="0"/>
          </a:p>
          <a:p>
            <a:pPr>
              <a:lnSpc>
                <a:spcPct val="100000"/>
              </a:lnSpc>
            </a:pPr>
            <a:r>
              <a:rPr lang="es-ES" sz="1400" b="1" dirty="0">
                <a:ea typeface="+mn-lt"/>
                <a:cs typeface="+mn-lt"/>
              </a:rPr>
              <a:t>Human </a:t>
            </a:r>
            <a:r>
              <a:rPr lang="es-ES" sz="1400" b="1" err="1">
                <a:ea typeface="+mn-lt"/>
                <a:cs typeface="+mn-lt"/>
              </a:rPr>
              <a:t>Dignity</a:t>
            </a:r>
            <a:r>
              <a:rPr lang="es-ES" sz="1400" b="1" dirty="0">
                <a:ea typeface="+mn-lt"/>
                <a:cs typeface="+mn-lt"/>
              </a:rPr>
              <a:t>: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It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must</a:t>
            </a:r>
            <a:r>
              <a:rPr lang="es-ES" sz="1400" dirty="0">
                <a:ea typeface="+mn-lt"/>
                <a:cs typeface="+mn-lt"/>
              </a:rPr>
              <a:t> be </a:t>
            </a:r>
            <a:r>
              <a:rPr lang="es-ES" sz="1400" err="1">
                <a:ea typeface="+mn-lt"/>
                <a:cs typeface="+mn-lt"/>
              </a:rPr>
              <a:t>respected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err="1">
                <a:ea typeface="+mn-lt"/>
                <a:cs typeface="+mn-lt"/>
              </a:rPr>
              <a:t>protected</a:t>
            </a:r>
            <a:r>
              <a:rPr lang="es-ES" sz="1400" dirty="0">
                <a:ea typeface="+mn-lt"/>
                <a:cs typeface="+mn-lt"/>
              </a:rPr>
              <a:t>, and </a:t>
            </a:r>
            <a:r>
              <a:rPr lang="es-ES" sz="1400" err="1">
                <a:ea typeface="+mn-lt"/>
                <a:cs typeface="+mn-lt"/>
              </a:rPr>
              <a:t>is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real basis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fundamental </a:t>
            </a:r>
            <a:r>
              <a:rPr lang="es-ES" sz="1400" err="1">
                <a:ea typeface="+mn-lt"/>
                <a:cs typeface="+mn-lt"/>
              </a:rPr>
              <a:t>rights</a:t>
            </a:r>
            <a:r>
              <a:rPr lang="es-ES" sz="1400" dirty="0">
                <a:ea typeface="+mn-lt"/>
                <a:cs typeface="+mn-lt"/>
              </a:rPr>
              <a:t>.</a:t>
            </a:r>
            <a:endParaRPr lang="es-ES" sz="1400" dirty="0"/>
          </a:p>
          <a:p>
            <a:pPr>
              <a:lnSpc>
                <a:spcPct val="100000"/>
              </a:lnSpc>
            </a:pPr>
            <a:r>
              <a:rPr lang="es-ES" sz="1400" b="1" err="1">
                <a:ea typeface="+mn-lt"/>
                <a:cs typeface="+mn-lt"/>
              </a:rPr>
              <a:t>Freedom</a:t>
            </a:r>
            <a:r>
              <a:rPr lang="es-ES" sz="1400" b="1" dirty="0">
                <a:ea typeface="+mn-lt"/>
                <a:cs typeface="+mn-lt"/>
              </a:rPr>
              <a:t>: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Includes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freedom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movement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freedom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thought</a:t>
            </a:r>
            <a:r>
              <a:rPr lang="es-ES" sz="1400" dirty="0">
                <a:ea typeface="+mn-lt"/>
                <a:cs typeface="+mn-lt"/>
              </a:rPr>
              <a:t>, and </a:t>
            </a:r>
            <a:r>
              <a:rPr lang="es-ES" sz="1400" err="1">
                <a:ea typeface="+mn-lt"/>
                <a:cs typeface="+mn-lt"/>
              </a:rPr>
              <a:t>freedom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expression</a:t>
            </a:r>
            <a:r>
              <a:rPr lang="es-ES" sz="1400" dirty="0">
                <a:ea typeface="+mn-lt"/>
                <a:cs typeface="+mn-lt"/>
              </a:rPr>
              <a:t>.</a:t>
            </a:r>
            <a:endParaRPr lang="es-ES" sz="1400" dirty="0"/>
          </a:p>
          <a:p>
            <a:pPr>
              <a:lnSpc>
                <a:spcPct val="100000"/>
              </a:lnSpc>
            </a:pPr>
            <a:r>
              <a:rPr lang="es-ES" sz="1400" b="1" err="1">
                <a:ea typeface="+mn-lt"/>
                <a:cs typeface="+mn-lt"/>
              </a:rPr>
              <a:t>Democracy</a:t>
            </a:r>
            <a:r>
              <a:rPr lang="es-ES" sz="1400" b="1" dirty="0">
                <a:ea typeface="+mn-lt"/>
                <a:cs typeface="+mn-lt"/>
              </a:rPr>
              <a:t>: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functioning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EU </a:t>
            </a:r>
            <a:r>
              <a:rPr lang="es-ES" sz="1400" err="1">
                <a:ea typeface="+mn-lt"/>
                <a:cs typeface="+mn-lt"/>
              </a:rPr>
              <a:t>is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based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on</a:t>
            </a:r>
            <a:r>
              <a:rPr lang="es-ES" sz="1400" dirty="0">
                <a:ea typeface="+mn-lt"/>
                <a:cs typeface="+mn-lt"/>
              </a:rPr>
              <a:t> representative </a:t>
            </a:r>
            <a:r>
              <a:rPr lang="es-ES" sz="1400" err="1">
                <a:ea typeface="+mn-lt"/>
                <a:cs typeface="+mn-lt"/>
              </a:rPr>
              <a:t>democracy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where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citizens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have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right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vote </a:t>
            </a:r>
            <a:r>
              <a:rPr lang="es-ES" sz="1400" err="1">
                <a:ea typeface="+mn-lt"/>
                <a:cs typeface="+mn-lt"/>
              </a:rPr>
              <a:t>for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European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Parliament</a:t>
            </a:r>
            <a:r>
              <a:rPr lang="es-ES" sz="1400" dirty="0">
                <a:ea typeface="+mn-lt"/>
                <a:cs typeface="+mn-lt"/>
              </a:rPr>
              <a:t>.</a:t>
            </a:r>
            <a:endParaRPr lang="es-ES" sz="1400" dirty="0"/>
          </a:p>
          <a:p>
            <a:pPr>
              <a:lnSpc>
                <a:spcPct val="100000"/>
              </a:lnSpc>
            </a:pPr>
            <a:r>
              <a:rPr lang="es-ES" sz="1400" b="1" err="1">
                <a:ea typeface="+mn-lt"/>
                <a:cs typeface="+mn-lt"/>
              </a:rPr>
              <a:t>Equality</a:t>
            </a:r>
            <a:r>
              <a:rPr lang="es-ES" sz="1400" b="1" dirty="0">
                <a:ea typeface="+mn-lt"/>
                <a:cs typeface="+mn-lt"/>
              </a:rPr>
              <a:t>: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citizens</a:t>
            </a:r>
            <a:r>
              <a:rPr lang="es-ES" sz="1400" dirty="0">
                <a:ea typeface="+mn-lt"/>
                <a:cs typeface="+mn-lt"/>
              </a:rPr>
              <a:t> are </a:t>
            </a:r>
            <a:r>
              <a:rPr lang="es-ES" sz="1400" err="1">
                <a:ea typeface="+mn-lt"/>
                <a:cs typeface="+mn-lt"/>
              </a:rPr>
              <a:t>equal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before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law</a:t>
            </a:r>
            <a:r>
              <a:rPr lang="es-ES" sz="1400" dirty="0">
                <a:ea typeface="+mn-lt"/>
                <a:cs typeface="+mn-lt"/>
              </a:rPr>
              <a:t>, and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EU </a:t>
            </a:r>
            <a:r>
              <a:rPr lang="es-ES" sz="1400" err="1">
                <a:ea typeface="+mn-lt"/>
                <a:cs typeface="+mn-lt"/>
              </a:rPr>
              <a:t>promotes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equality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between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men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err="1">
                <a:ea typeface="+mn-lt"/>
                <a:cs typeface="+mn-lt"/>
              </a:rPr>
              <a:t>women</a:t>
            </a:r>
            <a:r>
              <a:rPr lang="es-ES" sz="1400" dirty="0">
                <a:ea typeface="+mn-lt"/>
                <a:cs typeface="+mn-lt"/>
              </a:rPr>
              <a:t>.</a:t>
            </a:r>
            <a:endParaRPr lang="es-ES" sz="1400" dirty="0"/>
          </a:p>
          <a:p>
            <a:pPr>
              <a:lnSpc>
                <a:spcPct val="100000"/>
              </a:lnSpc>
            </a:pPr>
            <a:r>
              <a:rPr lang="es-ES" sz="1400" b="1" dirty="0">
                <a:ea typeface="+mn-lt"/>
                <a:cs typeface="+mn-lt"/>
              </a:rPr>
              <a:t>Rule </a:t>
            </a:r>
            <a:r>
              <a:rPr lang="es-ES" sz="1400" b="1" err="1">
                <a:ea typeface="+mn-lt"/>
                <a:cs typeface="+mn-lt"/>
              </a:rPr>
              <a:t>of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err="1">
                <a:ea typeface="+mn-lt"/>
                <a:cs typeface="+mn-lt"/>
              </a:rPr>
              <a:t>Law</a:t>
            </a:r>
            <a:r>
              <a:rPr lang="es-ES" sz="1400" b="1" dirty="0">
                <a:ea typeface="+mn-lt"/>
                <a:cs typeface="+mn-lt"/>
              </a:rPr>
              <a:t>: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All</a:t>
            </a:r>
            <a:r>
              <a:rPr lang="es-ES" sz="1400" dirty="0">
                <a:ea typeface="+mn-lt"/>
                <a:cs typeface="+mn-lt"/>
              </a:rPr>
              <a:t> EU </a:t>
            </a:r>
            <a:r>
              <a:rPr lang="es-ES" sz="1400" err="1">
                <a:ea typeface="+mn-lt"/>
                <a:cs typeface="+mn-lt"/>
              </a:rPr>
              <a:t>actions</a:t>
            </a:r>
            <a:r>
              <a:rPr lang="es-ES" sz="1400" dirty="0">
                <a:ea typeface="+mn-lt"/>
                <a:cs typeface="+mn-lt"/>
              </a:rPr>
              <a:t> are </a:t>
            </a:r>
            <a:r>
              <a:rPr lang="es-ES" sz="1400" err="1">
                <a:ea typeface="+mn-lt"/>
                <a:cs typeface="+mn-lt"/>
              </a:rPr>
              <a:t>founded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treaties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err="1">
                <a:ea typeface="+mn-lt"/>
                <a:cs typeface="+mn-lt"/>
              </a:rPr>
              <a:t>laws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agreed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member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states</a:t>
            </a:r>
            <a:r>
              <a:rPr lang="es-ES" sz="1400" dirty="0">
                <a:ea typeface="+mn-lt"/>
                <a:cs typeface="+mn-lt"/>
              </a:rPr>
              <a:t>. </a:t>
            </a:r>
            <a:r>
              <a:rPr lang="es-ES" sz="1400" err="1">
                <a:ea typeface="+mn-lt"/>
                <a:cs typeface="+mn-lt"/>
              </a:rPr>
              <a:t>Justice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is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upheld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independent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judiciary</a:t>
            </a:r>
            <a:r>
              <a:rPr lang="es-ES" sz="1400" dirty="0">
                <a:ea typeface="+mn-lt"/>
                <a:cs typeface="+mn-lt"/>
              </a:rPr>
              <a:t> (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Court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Justice</a:t>
            </a:r>
            <a:r>
              <a:rPr lang="es-ES" sz="1400" dirty="0">
                <a:ea typeface="+mn-lt"/>
                <a:cs typeface="+mn-lt"/>
              </a:rPr>
              <a:t>).</a:t>
            </a:r>
            <a:endParaRPr lang="es-ES" sz="1400" dirty="0"/>
          </a:p>
          <a:p>
            <a:pPr>
              <a:lnSpc>
                <a:spcPct val="100000"/>
              </a:lnSpc>
            </a:pPr>
            <a:r>
              <a:rPr lang="es-ES" sz="1400" b="1" dirty="0">
                <a:ea typeface="+mn-lt"/>
                <a:cs typeface="+mn-lt"/>
              </a:rPr>
              <a:t>Human </a:t>
            </a:r>
            <a:r>
              <a:rPr lang="es-ES" sz="1400" b="1" err="1">
                <a:ea typeface="+mn-lt"/>
                <a:cs typeface="+mn-lt"/>
              </a:rPr>
              <a:t>Rights</a:t>
            </a:r>
            <a:r>
              <a:rPr lang="es-ES" sz="1400" b="1" dirty="0">
                <a:ea typeface="+mn-lt"/>
                <a:cs typeface="+mn-lt"/>
              </a:rPr>
              <a:t>: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Respect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for</a:t>
            </a:r>
            <a:r>
              <a:rPr lang="es-ES" sz="1400" dirty="0">
                <a:ea typeface="+mn-lt"/>
                <a:cs typeface="+mn-lt"/>
              </a:rPr>
              <a:t> fundamental </a:t>
            </a:r>
            <a:r>
              <a:rPr lang="es-ES" sz="1400" err="1">
                <a:ea typeface="+mn-lt"/>
                <a:cs typeface="+mn-lt"/>
              </a:rPr>
              <a:t>rights</a:t>
            </a:r>
            <a:r>
              <a:rPr lang="es-ES" sz="1400" dirty="0">
                <a:ea typeface="+mn-lt"/>
                <a:cs typeface="+mn-lt"/>
              </a:rPr>
              <a:t> and human </a:t>
            </a:r>
            <a:r>
              <a:rPr lang="es-ES" sz="1400" err="1">
                <a:ea typeface="+mn-lt"/>
                <a:cs typeface="+mn-lt"/>
              </a:rPr>
              <a:t>rights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including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rights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persons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belonging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minorities</a:t>
            </a:r>
            <a:r>
              <a:rPr lang="es-ES" sz="1400" dirty="0">
                <a:ea typeface="+mn-lt"/>
                <a:cs typeface="+mn-lt"/>
              </a:rPr>
              <a:t>.</a:t>
            </a:r>
            <a:endParaRPr lang="es-ES" sz="1400" dirty="0"/>
          </a:p>
          <a:p>
            <a:pPr>
              <a:lnSpc>
                <a:spcPct val="100000"/>
              </a:lnSpc>
            </a:pPr>
            <a:endParaRPr lang="es-ES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1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CBFFB-16FB-83EC-DBCA-5F573DBB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4" y="903357"/>
            <a:ext cx="10536657" cy="644984"/>
          </a:xfrm>
        </p:spPr>
        <p:txBody>
          <a:bodyPr/>
          <a:lstStyle/>
          <a:p>
            <a:r>
              <a:rPr lang="es-ES" sz="3200" dirty="0">
                <a:ea typeface="+mj-lt"/>
                <a:cs typeface="+mj-lt"/>
              </a:rPr>
              <a:t>🎯 </a:t>
            </a:r>
            <a:r>
              <a:rPr lang="es-ES" sz="3200" dirty="0">
                <a:ea typeface="+mj-lt"/>
                <a:cs typeface="+mj-lt"/>
                <a:hlinkClick r:id="rId2"/>
              </a:rPr>
              <a:t>Key Objectives of the EU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9E770-9B09-295B-B493-766B4725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39" y="1713993"/>
            <a:ext cx="10613961" cy="4247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main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goal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EU </a:t>
            </a:r>
            <a:r>
              <a:rPr lang="es-ES" err="1">
                <a:ea typeface="+mn-lt"/>
                <a:cs typeface="+mn-lt"/>
              </a:rPr>
              <a:t>is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promote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peace</a:t>
            </a:r>
            <a:r>
              <a:rPr lang="es-ES" b="1" dirty="0">
                <a:ea typeface="+mn-lt"/>
                <a:cs typeface="+mn-lt"/>
              </a:rPr>
              <a:t>, </a:t>
            </a:r>
            <a:r>
              <a:rPr lang="es-ES" b="1" err="1">
                <a:ea typeface="+mn-lt"/>
                <a:cs typeface="+mn-lt"/>
              </a:rPr>
              <a:t>security</a:t>
            </a:r>
            <a:r>
              <a:rPr lang="es-ES" b="1" dirty="0">
                <a:ea typeface="+mn-lt"/>
                <a:cs typeface="+mn-lt"/>
              </a:rPr>
              <a:t>, and </a:t>
            </a:r>
            <a:r>
              <a:rPr lang="es-ES" b="1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well-being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of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its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err="1">
                <a:ea typeface="+mn-lt"/>
                <a:cs typeface="+mn-lt"/>
              </a:rPr>
              <a:t>peoples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err="1">
                <a:ea typeface="+mn-lt"/>
                <a:cs typeface="+mn-lt"/>
              </a:rPr>
              <a:t>Other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major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objectives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err="1">
                <a:ea typeface="+mn-lt"/>
                <a:cs typeface="+mn-lt"/>
              </a:rPr>
              <a:t>include</a:t>
            </a:r>
            <a:r>
              <a:rPr lang="es-ES" dirty="0">
                <a:ea typeface="+mn-lt"/>
                <a:cs typeface="+mn-lt"/>
              </a:rPr>
              <a:t>: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Establishing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an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area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of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Freedom</a:t>
            </a:r>
            <a:r>
              <a:rPr lang="es-ES" b="1" dirty="0">
                <a:ea typeface="+mn-lt"/>
                <a:cs typeface="+mn-lt"/>
              </a:rPr>
              <a:t>, Security, and </a:t>
            </a:r>
            <a:r>
              <a:rPr lang="es-ES" b="1" dirty="0" err="1">
                <a:ea typeface="+mn-lt"/>
                <a:cs typeface="+mn-lt"/>
              </a:rPr>
              <a:t>Justice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without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internal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borders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Working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for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sustainable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development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of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Europe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aiming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balanced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economic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growth</a:t>
            </a:r>
            <a:r>
              <a:rPr lang="es-ES" dirty="0">
                <a:ea typeface="+mn-lt"/>
                <a:cs typeface="+mn-lt"/>
              </a:rPr>
              <a:t>, social </a:t>
            </a:r>
            <a:r>
              <a:rPr lang="es-ES" dirty="0" err="1">
                <a:ea typeface="+mn-lt"/>
                <a:cs typeface="+mn-lt"/>
              </a:rPr>
              <a:t>progress</a:t>
            </a:r>
            <a:r>
              <a:rPr lang="es-ES" dirty="0">
                <a:ea typeface="+mn-lt"/>
                <a:cs typeface="+mn-lt"/>
              </a:rPr>
              <a:t>, and a </a:t>
            </a:r>
            <a:r>
              <a:rPr lang="es-ES" dirty="0" err="1">
                <a:ea typeface="+mn-lt"/>
                <a:cs typeface="+mn-lt"/>
              </a:rPr>
              <a:t>high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level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environmental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protection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Combating</a:t>
            </a:r>
            <a:r>
              <a:rPr lang="es-ES" b="1" dirty="0">
                <a:ea typeface="+mn-lt"/>
                <a:cs typeface="+mn-lt"/>
              </a:rPr>
              <a:t> social </a:t>
            </a:r>
            <a:r>
              <a:rPr lang="es-ES" b="1" dirty="0" err="1">
                <a:ea typeface="+mn-lt"/>
                <a:cs typeface="+mn-lt"/>
              </a:rPr>
              <a:t>exclusion</a:t>
            </a:r>
            <a:r>
              <a:rPr lang="es-ES" b="1" dirty="0">
                <a:ea typeface="+mn-lt"/>
                <a:cs typeface="+mn-lt"/>
              </a:rPr>
              <a:t> and </a:t>
            </a:r>
            <a:r>
              <a:rPr lang="es-ES" b="1" dirty="0" err="1">
                <a:ea typeface="+mn-lt"/>
                <a:cs typeface="+mn-lt"/>
              </a:rPr>
              <a:t>discrimination</a:t>
            </a:r>
            <a:r>
              <a:rPr lang="es-ES" b="1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Promoting</a:t>
            </a:r>
            <a:r>
              <a:rPr lang="es-ES" b="1" dirty="0">
                <a:ea typeface="+mn-lt"/>
                <a:cs typeface="+mn-lt"/>
              </a:rPr>
              <a:t> social </a:t>
            </a:r>
            <a:r>
              <a:rPr lang="es-ES" b="1" dirty="0" err="1">
                <a:ea typeface="+mn-lt"/>
                <a:cs typeface="+mn-lt"/>
              </a:rPr>
              <a:t>justice</a:t>
            </a:r>
            <a:r>
              <a:rPr lang="es-ES" b="1" dirty="0">
                <a:ea typeface="+mn-lt"/>
                <a:cs typeface="+mn-lt"/>
              </a:rPr>
              <a:t> and </a:t>
            </a:r>
            <a:r>
              <a:rPr lang="es-ES" b="1" dirty="0" err="1">
                <a:ea typeface="+mn-lt"/>
                <a:cs typeface="+mn-lt"/>
              </a:rPr>
              <a:t>protection</a:t>
            </a:r>
            <a:r>
              <a:rPr lang="es-ES" b="1" dirty="0">
                <a:ea typeface="+mn-lt"/>
                <a:cs typeface="+mn-lt"/>
              </a:rPr>
              <a:t>,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equality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between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women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men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solidarity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between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generations</a:t>
            </a:r>
            <a:r>
              <a:rPr lang="es-ES" dirty="0">
                <a:ea typeface="+mn-lt"/>
                <a:cs typeface="+mn-lt"/>
              </a:rPr>
              <a:t>, and </a:t>
            </a:r>
            <a:r>
              <a:rPr lang="es-ES" dirty="0" err="1">
                <a:ea typeface="+mn-lt"/>
                <a:cs typeface="+mn-lt"/>
              </a:rPr>
              <a:t>protection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rights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child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155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346AF6-9C1D-6722-E7B3-B4B88786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438381" cy="10756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dirty="0">
                <a:ea typeface="+mj-lt"/>
                <a:cs typeface="+mj-lt"/>
                <a:hlinkClick r:id="rId2"/>
              </a:rPr>
              <a:t>The European Citizens’ Initiative (ECI)</a:t>
            </a:r>
            <a:endParaRPr lang="es-ES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5BE95-1337-20E2-B2EF-5DA486F72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4D119D-6ADF-4FCE-D7B4-B4213C68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21992"/>
            <a:ext cx="6239599" cy="39410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European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Citizens</a:t>
            </a:r>
            <a:r>
              <a:rPr lang="es-ES" b="1" dirty="0">
                <a:ea typeface="+mn-lt"/>
                <a:cs typeface="+mn-lt"/>
              </a:rPr>
              <a:t>' </a:t>
            </a:r>
            <a:r>
              <a:rPr lang="es-ES" b="1" dirty="0" err="1">
                <a:ea typeface="+mn-lt"/>
                <a:cs typeface="+mn-lt"/>
              </a:rPr>
              <a:t>Initiative</a:t>
            </a:r>
            <a:r>
              <a:rPr lang="es-ES" b="1" dirty="0">
                <a:ea typeface="+mn-lt"/>
                <a:cs typeface="+mn-lt"/>
              </a:rPr>
              <a:t> (ECI)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is</a:t>
            </a:r>
            <a:r>
              <a:rPr lang="es-ES" dirty="0">
                <a:ea typeface="+mn-lt"/>
                <a:cs typeface="+mn-lt"/>
              </a:rPr>
              <a:t> a </a:t>
            </a:r>
            <a:r>
              <a:rPr lang="es-ES" dirty="0" err="1">
                <a:ea typeface="+mn-lt"/>
                <a:cs typeface="+mn-lt"/>
              </a:rPr>
              <a:t>tool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participatory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democracy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that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allows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citizens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suggest</a:t>
            </a:r>
            <a:r>
              <a:rPr lang="es-ES" dirty="0">
                <a:ea typeface="+mn-lt"/>
                <a:cs typeface="+mn-lt"/>
              </a:rPr>
              <a:t> a </a:t>
            </a:r>
            <a:r>
              <a:rPr lang="es-ES" dirty="0" err="1">
                <a:ea typeface="+mn-lt"/>
                <a:cs typeface="+mn-lt"/>
              </a:rPr>
              <a:t>law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European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Commission</a:t>
            </a:r>
            <a:r>
              <a:rPr lang="es-ES" dirty="0">
                <a:ea typeface="+mn-lt"/>
                <a:cs typeface="+mn-lt"/>
              </a:rPr>
              <a:t> (EC).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How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it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works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initiative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gathers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one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million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signatures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from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citizens</a:t>
            </a:r>
            <a:r>
              <a:rPr lang="es-ES" dirty="0">
                <a:ea typeface="+mn-lt"/>
                <a:cs typeface="+mn-lt"/>
              </a:rPr>
              <a:t> in at </a:t>
            </a:r>
            <a:r>
              <a:rPr lang="es-ES" dirty="0" err="1">
                <a:ea typeface="+mn-lt"/>
                <a:cs typeface="+mn-lt"/>
              </a:rPr>
              <a:t>least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seven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different</a:t>
            </a:r>
            <a:r>
              <a:rPr lang="es-ES" dirty="0">
                <a:ea typeface="+mn-lt"/>
                <a:cs typeface="+mn-lt"/>
              </a:rPr>
              <a:t> EU </a:t>
            </a:r>
            <a:r>
              <a:rPr lang="es-ES" dirty="0" err="1">
                <a:ea typeface="+mn-lt"/>
                <a:cs typeface="+mn-lt"/>
              </a:rPr>
              <a:t>countries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EC </a:t>
            </a:r>
            <a:r>
              <a:rPr lang="es-ES" dirty="0" err="1">
                <a:ea typeface="+mn-lt"/>
                <a:cs typeface="+mn-lt"/>
              </a:rPr>
              <a:t>must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review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it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explain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whether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propose</a:t>
            </a:r>
            <a:r>
              <a:rPr lang="es-ES" dirty="0">
                <a:ea typeface="+mn-lt"/>
                <a:cs typeface="+mn-lt"/>
              </a:rPr>
              <a:t> a new EU </a:t>
            </a:r>
            <a:r>
              <a:rPr lang="es-ES" dirty="0" err="1">
                <a:ea typeface="+mn-lt"/>
                <a:cs typeface="+mn-lt"/>
              </a:rPr>
              <a:t>law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that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issue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endParaRPr lang="es-ES" dirty="0"/>
          </a:p>
        </p:txBody>
      </p:sp>
      <p:pic>
        <p:nvPicPr>
          <p:cNvPr id="5" name="Picture 4" descr="Sellos de inmigración">
            <a:extLst>
              <a:ext uri="{FF2B5EF4-FFF2-40B4-BE49-F238E27FC236}">
                <a16:creationId xmlns:a16="http://schemas.microsoft.com/office/drawing/2014/main" id="{B98EB9F6-25E7-7EB7-D080-56EA41ECD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3" r="888" b="-42"/>
          <a:stretch>
            <a:fillRect/>
          </a:stretch>
        </p:blipFill>
        <p:spPr>
          <a:xfrm>
            <a:off x="7583424" y="10"/>
            <a:ext cx="460857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814D05-E169-9EE0-A935-52FAAF66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80776" cy="799210"/>
          </a:xfrm>
        </p:spPr>
        <p:txBody>
          <a:bodyPr>
            <a:normAutofit/>
          </a:bodyPr>
          <a:lstStyle/>
          <a:p>
            <a:r>
              <a:rPr lang="es-ES" dirty="0">
                <a:ea typeface="+mj-lt"/>
                <a:cs typeface="+mj-lt"/>
              </a:rPr>
              <a:t>📝  </a:t>
            </a:r>
            <a:r>
              <a:rPr lang="es-ES" sz="3200" dirty="0">
                <a:ea typeface="+mj-lt"/>
                <a:cs typeface="+mj-lt"/>
                <a:hlinkClick r:id="rId2"/>
              </a:rPr>
              <a:t>8 Current ECIs to Consider</a:t>
            </a:r>
            <a:r>
              <a:rPr lang="es-ES" sz="3200" dirty="0">
                <a:ea typeface="+mj-lt"/>
                <a:cs typeface="+mj-lt"/>
              </a:rPr>
              <a:t> </a:t>
            </a:r>
            <a:endParaRPr lang="es-ES" sz="3200" dirty="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495065-8864-87FB-2BCC-254769963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43D1B5-FD22-22F7-7F65-AB253397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420" y="1868268"/>
            <a:ext cx="2113827" cy="4351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800" dirty="0" err="1">
                <a:ea typeface="+mn-lt"/>
                <a:cs typeface="+mn-lt"/>
              </a:rPr>
              <a:t>These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initiatives</a:t>
            </a:r>
            <a:r>
              <a:rPr lang="es-ES" sz="1800" dirty="0">
                <a:ea typeface="+mn-lt"/>
                <a:cs typeface="+mn-lt"/>
              </a:rPr>
              <a:t> are </a:t>
            </a:r>
            <a:r>
              <a:rPr lang="es-ES" sz="1800" dirty="0" err="1">
                <a:ea typeface="+mn-lt"/>
                <a:cs typeface="+mn-lt"/>
              </a:rPr>
              <a:t>ongoing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examples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of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how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citizens</a:t>
            </a:r>
            <a:r>
              <a:rPr lang="es-ES" sz="1800" dirty="0">
                <a:ea typeface="+mn-lt"/>
                <a:cs typeface="+mn-lt"/>
              </a:rPr>
              <a:t> are </a:t>
            </a:r>
            <a:r>
              <a:rPr lang="es-ES" sz="1800" dirty="0" err="1">
                <a:ea typeface="+mn-lt"/>
                <a:cs typeface="+mn-lt"/>
              </a:rPr>
              <a:t>asking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the</a:t>
            </a:r>
            <a:r>
              <a:rPr lang="es-ES" sz="1800" dirty="0">
                <a:ea typeface="+mn-lt"/>
                <a:cs typeface="+mn-lt"/>
              </a:rPr>
              <a:t> EU </a:t>
            </a:r>
            <a:r>
              <a:rPr lang="es-ES" sz="1800" dirty="0" err="1">
                <a:ea typeface="+mn-lt"/>
                <a:cs typeface="+mn-lt"/>
              </a:rPr>
              <a:t>to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take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action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on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important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issues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related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to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the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EU's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Values</a:t>
            </a:r>
            <a:r>
              <a:rPr lang="es-ES" sz="1800" dirty="0">
                <a:ea typeface="+mn-lt"/>
                <a:cs typeface="+mn-lt"/>
              </a:rPr>
              <a:t> and </a:t>
            </a:r>
            <a:r>
              <a:rPr lang="es-ES" sz="1800" dirty="0" err="1">
                <a:ea typeface="+mn-lt"/>
                <a:cs typeface="+mn-lt"/>
              </a:rPr>
              <a:t>Objectives</a:t>
            </a:r>
            <a:r>
              <a:rPr lang="es-ES" sz="1800" dirty="0">
                <a:ea typeface="+mn-lt"/>
                <a:cs typeface="+mn-lt"/>
              </a:rPr>
              <a:t> (</a:t>
            </a:r>
            <a:r>
              <a:rPr lang="es-ES" sz="1800" dirty="0" err="1">
                <a:ea typeface="+mn-lt"/>
                <a:cs typeface="+mn-lt"/>
              </a:rPr>
              <a:t>Environment</a:t>
            </a:r>
            <a:r>
              <a:rPr lang="es-ES" sz="1800" dirty="0">
                <a:ea typeface="+mn-lt"/>
                <a:cs typeface="+mn-lt"/>
              </a:rPr>
              <a:t>, </a:t>
            </a:r>
            <a:r>
              <a:rPr lang="es-ES" sz="1800" dirty="0" err="1">
                <a:ea typeface="+mn-lt"/>
                <a:cs typeface="+mn-lt"/>
              </a:rPr>
              <a:t>Quality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of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Life</a:t>
            </a:r>
            <a:r>
              <a:rPr lang="es-ES" sz="1800" dirty="0">
                <a:ea typeface="+mn-lt"/>
                <a:cs typeface="+mn-lt"/>
              </a:rPr>
              <a:t>, and </a:t>
            </a:r>
            <a:r>
              <a:rPr lang="es-ES" sz="1800" dirty="0" err="1">
                <a:ea typeface="+mn-lt"/>
                <a:cs typeface="+mn-lt"/>
              </a:rPr>
              <a:t>Equality</a:t>
            </a:r>
            <a:r>
              <a:rPr lang="es-ES" sz="1800" dirty="0">
                <a:ea typeface="+mn-lt"/>
                <a:cs typeface="+mn-lt"/>
              </a:rPr>
              <a:t>).</a:t>
            </a:r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094B2C5-DD52-630B-BF6B-2C3915532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65680"/>
              </p:ext>
            </p:extLst>
          </p:nvPr>
        </p:nvGraphicFramePr>
        <p:xfrm>
          <a:off x="879230" y="1865923"/>
          <a:ext cx="8594490" cy="4749095"/>
        </p:xfrm>
        <a:graphic>
          <a:graphicData uri="http://schemas.openxmlformats.org/drawingml/2006/table">
            <a:tbl>
              <a:tblPr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510874">
                  <a:extLst>
                    <a:ext uri="{9D8B030D-6E8A-4147-A177-3AD203B41FA5}">
                      <a16:colId xmlns:a16="http://schemas.microsoft.com/office/drawing/2014/main" val="792651547"/>
                    </a:ext>
                  </a:extLst>
                </a:gridCol>
                <a:gridCol w="5083616">
                  <a:extLst>
                    <a:ext uri="{9D8B030D-6E8A-4147-A177-3AD203B41FA5}">
                      <a16:colId xmlns:a16="http://schemas.microsoft.com/office/drawing/2014/main" val="4248475014"/>
                    </a:ext>
                  </a:extLst>
                </a:gridCol>
              </a:tblGrid>
              <a:tr h="329973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Initiative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s-ES" sz="16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Core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Goal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Ask)</a:t>
                      </a: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7563"/>
                  </a:ext>
                </a:extLst>
              </a:tr>
              <a:tr h="97854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STOP FAKE FOOD: ORIGIN ON LABEL</a:t>
                      </a: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Calls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new rules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ensure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products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clearly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explicitly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show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origin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(country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where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raw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ingredients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were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grown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fished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where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was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processed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55842"/>
                  </a:ext>
                </a:extLst>
              </a:tr>
              <a:tr h="113784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a Human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Right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!</a:t>
                      </a: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Calls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EU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legally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recognize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guarantee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right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citizens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asks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policies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support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healthy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just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and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sustainable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systems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supporting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producers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reducing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pesticides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740344"/>
                  </a:ext>
                </a:extLst>
              </a:tr>
              <a:tr h="109232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Creation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European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Authority</a:t>
                      </a:r>
                      <a:endParaRPr lang="es-ES" sz="16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Proposes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setting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up a new,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independent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EU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authority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that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can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take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binding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administrative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decisions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prevent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penalize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environmental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pollution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at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EU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especially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cross-border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issues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20073"/>
                  </a:ext>
                </a:extLst>
              </a:tr>
              <a:tr h="97854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Taxing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great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wealth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finance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ecological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and social </a:t>
                      </a:r>
                      <a:r>
                        <a:rPr lang="es-ES" sz="1600" b="1" cap="none" spc="0" err="1">
                          <a:solidFill>
                            <a:schemeClr val="tx1"/>
                          </a:solidFill>
                          <a:effectLst/>
                        </a:rPr>
                        <a:t>transition</a:t>
                      </a:r>
                      <a:endParaRPr lang="es-ES" sz="16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Calls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European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tax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great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wealth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generate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revenue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This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money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would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be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used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finance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EU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ecological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(Green Deal) and social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policies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helping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fight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climate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change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s-ES" sz="1600" cap="none" spc="0" err="1">
                          <a:solidFill>
                            <a:schemeClr val="tx1"/>
                          </a:solidFill>
                          <a:effectLst/>
                        </a:rPr>
                        <a:t>inequality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85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9ABCB-D1D7-DA5F-7BC7-4BB39C796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29FFF9-927A-046F-219A-2CFB00FD9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96BA41-CA94-B0E2-1C3B-D039FDED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26" y="816708"/>
            <a:ext cx="9413084" cy="525672"/>
          </a:xfrm>
        </p:spPr>
        <p:txBody>
          <a:bodyPr>
            <a:normAutofit fontScale="90000"/>
          </a:bodyPr>
          <a:lstStyle/>
          <a:p>
            <a:r>
              <a:rPr lang="es-ES" dirty="0">
                <a:ea typeface="+mj-lt"/>
                <a:cs typeface="+mj-lt"/>
              </a:rPr>
              <a:t>📝</a:t>
            </a:r>
            <a:r>
              <a:rPr lang="es-ES" sz="3200" dirty="0">
                <a:ea typeface="+mj-lt"/>
                <a:cs typeface="+mj-lt"/>
              </a:rPr>
              <a:t>  8 </a:t>
            </a:r>
            <a:r>
              <a:rPr lang="es-ES" sz="3200" err="1">
                <a:ea typeface="+mj-lt"/>
                <a:cs typeface="+mj-lt"/>
              </a:rPr>
              <a:t>Current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ECIs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to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Consider</a:t>
            </a:r>
            <a:endParaRPr lang="es-ES" sz="320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5D81B4-E4ED-A699-3C56-8803AF20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44CAFA7-659E-1AA2-D3DF-6B4AC6B57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193977"/>
              </p:ext>
            </p:extLst>
          </p:nvPr>
        </p:nvGraphicFramePr>
        <p:xfrm>
          <a:off x="849923" y="1475154"/>
          <a:ext cx="10584700" cy="5099884"/>
        </p:xfrm>
        <a:graphic>
          <a:graphicData uri="http://schemas.openxmlformats.org/drawingml/2006/table">
            <a:tbl>
              <a:tblPr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357393">
                  <a:extLst>
                    <a:ext uri="{9D8B030D-6E8A-4147-A177-3AD203B41FA5}">
                      <a16:colId xmlns:a16="http://schemas.microsoft.com/office/drawing/2014/main" val="792651547"/>
                    </a:ext>
                  </a:extLst>
                </a:gridCol>
                <a:gridCol w="3976693">
                  <a:extLst>
                    <a:ext uri="{9D8B030D-6E8A-4147-A177-3AD203B41FA5}">
                      <a16:colId xmlns:a16="http://schemas.microsoft.com/office/drawing/2014/main" val="4248475014"/>
                    </a:ext>
                  </a:extLst>
                </a:gridCol>
                <a:gridCol w="3250614">
                  <a:extLst>
                    <a:ext uri="{9D8B030D-6E8A-4147-A177-3AD203B41FA5}">
                      <a16:colId xmlns:a16="http://schemas.microsoft.com/office/drawing/2014/main" val="4281182417"/>
                    </a:ext>
                  </a:extLst>
                </a:gridCol>
              </a:tblGrid>
              <a:tr h="314761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s-ES" sz="14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Initiative</a:t>
                      </a:r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4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s-ES" sz="1400" b="1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Core </a:t>
                      </a:r>
                      <a:r>
                        <a:rPr lang="es-ES" sz="14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Goal</a:t>
                      </a:r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s-ES" sz="14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 Ask)</a:t>
                      </a:r>
                      <a:endParaRPr lang="es-ES" sz="1400" b="1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Key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Action</a:t>
                      </a:r>
                      <a:endParaRPr lang="es-ES" sz="1400" b="1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7563"/>
                  </a:ext>
                </a:extLst>
              </a:tr>
              <a:tr h="10419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Good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Clothes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,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Fair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Pay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👚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combat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poverty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and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exploitation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in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the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fashion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industry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.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Calls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EU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legislation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requiring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garment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and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footwear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companies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ensure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workers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in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their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global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supply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chains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are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paid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 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living </a:t>
                      </a:r>
                      <a:r>
                        <a:rPr lang="es-ES" sz="1400" b="1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wage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.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55842"/>
                  </a:ext>
                </a:extLst>
              </a:tr>
              <a:tr h="11396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SAVE CRUELTY FREE COSMETICS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🐰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end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animal </a:t>
                      </a:r>
                      <a:r>
                        <a:rPr lang="es-ES" sz="1400" b="0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suffering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in </a:t>
                      </a:r>
                      <a:r>
                        <a:rPr lang="es-ES" sz="1400" b="0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laboratories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.</a:t>
                      </a:r>
                      <a:endParaRPr lang="es-ES" sz="1400" b="0" i="0" u="none" strike="noStrike" noProof="0">
                        <a:latin typeface="Calisto MT"/>
                      </a:endParaRP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Calls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uphold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and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strengthen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the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ban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on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animal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testing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cosmetics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and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transition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animal-free safety </a:t>
                      </a:r>
                      <a:r>
                        <a:rPr lang="es-ES" sz="1400" b="1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assessments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chemicals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across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the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EU.</a:t>
                      </a:r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740344"/>
                  </a:ext>
                </a:extLst>
              </a:tr>
              <a:tr h="11396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Ban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Fossil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Fuel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Advertising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and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Sponsorships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⛽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fight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the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climate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crisis and stop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corporate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greenwashing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.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Calls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 legal ban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on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advertising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and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sponsorship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by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fossil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fuel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companies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(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including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carmakers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,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airlines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, and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maritime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companies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using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fossil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fuels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)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across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the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EU.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20073"/>
                  </a:ext>
                </a:extLst>
              </a:tr>
              <a:tr h="14218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Ensuring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dignified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reception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of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migrants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in </a:t>
                      </a:r>
                      <a:r>
                        <a:rPr lang="es-ES" sz="1400" b="1" i="0" u="none" strike="noStrike" cap="none" spc="0" noProof="0" dirty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Europe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🕊️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guarantee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humane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treatment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for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all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people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seeking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refuge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.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Calls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on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the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EU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ensure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that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1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all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1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migrants</a:t>
                      </a:r>
                      <a:r>
                        <a:rPr lang="es-ES" sz="1400" b="1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and </a:t>
                      </a:r>
                      <a:r>
                        <a:rPr lang="es-ES" sz="1400" b="1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refugees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arriving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in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Europe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are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treated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in a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dignified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, humane, and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just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manner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,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improving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reception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standards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and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access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to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support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across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all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member</a:t>
                      </a:r>
                      <a:r>
                        <a:rPr lang="es-ES" sz="1400" b="0" i="0" u="none" strike="noStrike" cap="none" spc="0" noProof="0" dirty="0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 </a:t>
                      </a:r>
                      <a:r>
                        <a:rPr lang="es-ES" sz="1400" b="0" i="0" u="none" strike="noStrike" cap="none" spc="0" noProof="0" err="1">
                          <a:solidFill>
                            <a:schemeClr val="tx1"/>
                          </a:solidFill>
                          <a:effectLst/>
                          <a:latin typeface="Calisto MT"/>
                        </a:rPr>
                        <a:t>states</a:t>
                      </a:r>
                      <a:endParaRPr lang="es-ES" sz="1400"/>
                    </a:p>
                  </a:txBody>
                  <a:tcPr marL="70279" marR="16894" marT="54061" marB="5406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85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45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C31A2-4E90-354A-4374-627E2AA8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39" y="914400"/>
            <a:ext cx="10613961" cy="998375"/>
          </a:xfrm>
        </p:spPr>
        <p:txBody>
          <a:bodyPr>
            <a:normAutofit fontScale="90000"/>
          </a:bodyPr>
          <a:lstStyle/>
          <a:p>
            <a:r>
              <a:rPr lang="es-ES" sz="3200" err="1">
                <a:ea typeface="+mj-lt"/>
                <a:cs typeface="+mj-lt"/>
              </a:rPr>
              <a:t>Propose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Your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Own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Initiative</a:t>
            </a:r>
            <a:r>
              <a:rPr lang="es-ES" sz="3200" dirty="0">
                <a:ea typeface="+mj-lt"/>
                <a:cs typeface="+mj-lt"/>
              </a:rPr>
              <a:t> (</a:t>
            </a:r>
            <a:r>
              <a:rPr lang="es-ES" sz="3200" err="1">
                <a:ea typeface="+mj-lt"/>
                <a:cs typeface="+mj-lt"/>
              </a:rPr>
              <a:t>The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Power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of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Your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Voice</a:t>
            </a:r>
            <a:r>
              <a:rPr lang="es-ES" sz="3200" dirty="0">
                <a:ea typeface="+mj-lt"/>
                <a:cs typeface="+mj-lt"/>
              </a:rPr>
              <a:t>!)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BC8C04-44F9-7680-1050-5762683F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39" y="1713992"/>
            <a:ext cx="10746482" cy="42258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err="1">
                <a:ea typeface="+mn-lt"/>
                <a:cs typeface="+mn-lt"/>
              </a:rPr>
              <a:t>Alternatively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you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have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opportunity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propose</a:t>
            </a:r>
            <a:r>
              <a:rPr lang="es-ES" dirty="0">
                <a:ea typeface="+mn-lt"/>
                <a:cs typeface="+mn-lt"/>
              </a:rPr>
              <a:t> a </a:t>
            </a:r>
            <a:r>
              <a:rPr lang="es-ES" dirty="0" err="1">
                <a:ea typeface="+mn-lt"/>
                <a:cs typeface="+mn-lt"/>
              </a:rPr>
              <a:t>brand</a:t>
            </a:r>
            <a:r>
              <a:rPr lang="es-ES" dirty="0">
                <a:ea typeface="+mn-lt"/>
                <a:cs typeface="+mn-lt"/>
              </a:rPr>
              <a:t>-new </a:t>
            </a:r>
            <a:r>
              <a:rPr lang="es-ES" dirty="0" err="1">
                <a:ea typeface="+mn-lt"/>
                <a:cs typeface="+mn-lt"/>
              </a:rPr>
              <a:t>initiative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about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something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personally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find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worrying</a:t>
            </a:r>
            <a:r>
              <a:rPr lang="es-ES" b="1" dirty="0">
                <a:ea typeface="+mn-lt"/>
                <a:cs typeface="+mn-lt"/>
              </a:rPr>
              <a:t>, </a:t>
            </a:r>
            <a:r>
              <a:rPr lang="es-ES" b="1" dirty="0" err="1">
                <a:ea typeface="+mn-lt"/>
                <a:cs typeface="+mn-lt"/>
              </a:rPr>
              <a:t>unfair</a:t>
            </a:r>
            <a:r>
              <a:rPr lang="es-ES" b="1" dirty="0">
                <a:ea typeface="+mn-lt"/>
                <a:cs typeface="+mn-lt"/>
              </a:rPr>
              <a:t>, </a:t>
            </a:r>
            <a:r>
              <a:rPr lang="es-ES" b="1" dirty="0" err="1">
                <a:ea typeface="+mn-lt"/>
                <a:cs typeface="+mn-lt"/>
              </a:rPr>
              <a:t>or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inappropriate</a:t>
            </a:r>
            <a:r>
              <a:rPr lang="es-ES" dirty="0">
                <a:ea typeface="+mn-lt"/>
                <a:cs typeface="+mn-lt"/>
              </a:rPr>
              <a:t> in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life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wish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change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pPr marL="0" indent="0">
              <a:buNone/>
            </a:pPr>
            <a:r>
              <a:rPr lang="es-ES" dirty="0" err="1">
                <a:ea typeface="+mn-lt"/>
                <a:cs typeface="+mn-lt"/>
              </a:rPr>
              <a:t>Think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about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problems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that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affect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students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young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people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across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Europe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could</a:t>
            </a:r>
            <a:r>
              <a:rPr lang="es-ES" dirty="0">
                <a:ea typeface="+mn-lt"/>
                <a:cs typeface="+mn-lt"/>
              </a:rPr>
              <a:t> be </a:t>
            </a:r>
            <a:r>
              <a:rPr lang="es-ES" dirty="0" err="1">
                <a:ea typeface="+mn-lt"/>
                <a:cs typeface="+mn-lt"/>
              </a:rPr>
              <a:t>solved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with</a:t>
            </a:r>
            <a:r>
              <a:rPr lang="es-ES" dirty="0">
                <a:ea typeface="+mn-lt"/>
                <a:cs typeface="+mn-lt"/>
              </a:rPr>
              <a:t> new EU-</a:t>
            </a:r>
            <a:r>
              <a:rPr lang="es-ES" dirty="0" err="1">
                <a:ea typeface="+mn-lt"/>
                <a:cs typeface="+mn-lt"/>
              </a:rPr>
              <a:t>wide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legislation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example</a:t>
            </a:r>
            <a:r>
              <a:rPr lang="es-ES" dirty="0">
                <a:ea typeface="+mn-lt"/>
                <a:cs typeface="+mn-lt"/>
              </a:rPr>
              <a:t>: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Education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Ensuring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equal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access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high-quality</a:t>
            </a:r>
            <a:r>
              <a:rPr lang="es-ES" dirty="0">
                <a:ea typeface="+mn-lt"/>
                <a:cs typeface="+mn-lt"/>
              </a:rPr>
              <a:t> digital </a:t>
            </a:r>
            <a:r>
              <a:rPr lang="es-ES" dirty="0" err="1">
                <a:ea typeface="+mn-lt"/>
                <a:cs typeface="+mn-lt"/>
              </a:rPr>
              <a:t>learning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resources</a:t>
            </a:r>
            <a:r>
              <a:rPr lang="es-ES" dirty="0">
                <a:ea typeface="+mn-lt"/>
                <a:cs typeface="+mn-lt"/>
              </a:rPr>
              <a:t> in </a:t>
            </a:r>
            <a:r>
              <a:rPr lang="es-ES" dirty="0" err="1">
                <a:ea typeface="+mn-lt"/>
                <a:cs typeface="+mn-lt"/>
              </a:rPr>
              <a:t>all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member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states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Cybersecurity</a:t>
            </a:r>
            <a:r>
              <a:rPr lang="es-ES" b="1" dirty="0">
                <a:ea typeface="+mn-lt"/>
                <a:cs typeface="+mn-lt"/>
              </a:rPr>
              <a:t> &amp; Data: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Protecting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people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from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harmful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targeted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advertising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ensuring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stronger</a:t>
            </a:r>
            <a:r>
              <a:rPr lang="es-ES" dirty="0">
                <a:ea typeface="+mn-lt"/>
                <a:cs typeface="+mn-lt"/>
              </a:rPr>
              <a:t> data </a:t>
            </a:r>
            <a:r>
              <a:rPr lang="es-ES" dirty="0" err="1">
                <a:ea typeface="+mn-lt"/>
                <a:cs typeface="+mn-lt"/>
              </a:rPr>
              <a:t>privacy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controls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social media.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Consumer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Rights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Rules </a:t>
            </a:r>
            <a:r>
              <a:rPr lang="es-ES" dirty="0" err="1">
                <a:ea typeface="+mn-lt"/>
                <a:cs typeface="+mn-lt"/>
              </a:rPr>
              <a:t>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unfair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pricing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travellers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or</a:t>
            </a:r>
            <a:r>
              <a:rPr lang="es-ES" dirty="0">
                <a:ea typeface="+mn-lt"/>
                <a:cs typeface="+mn-lt"/>
              </a:rPr>
              <a:t> more </a:t>
            </a:r>
            <a:r>
              <a:rPr lang="es-ES" dirty="0" err="1">
                <a:ea typeface="+mn-lt"/>
                <a:cs typeface="+mn-lt"/>
              </a:rPr>
              <a:t>sustainable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product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consumption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dirty="0">
                <a:ea typeface="+mn-lt"/>
                <a:cs typeface="+mn-lt"/>
              </a:rPr>
              <a:t>Mental </a:t>
            </a:r>
            <a:r>
              <a:rPr lang="es-ES" b="1" dirty="0" err="1">
                <a:ea typeface="+mn-lt"/>
                <a:cs typeface="+mn-lt"/>
              </a:rPr>
              <a:t>Health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Introducing</a:t>
            </a:r>
            <a:r>
              <a:rPr lang="es-ES" dirty="0">
                <a:ea typeface="+mn-lt"/>
                <a:cs typeface="+mn-lt"/>
              </a:rPr>
              <a:t> EU-</a:t>
            </a:r>
            <a:r>
              <a:rPr lang="es-ES" dirty="0" err="1">
                <a:ea typeface="+mn-lt"/>
                <a:cs typeface="+mn-lt"/>
              </a:rPr>
              <a:t>wide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standards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mental </a:t>
            </a:r>
            <a:r>
              <a:rPr lang="es-ES" dirty="0" err="1">
                <a:ea typeface="+mn-lt"/>
                <a:cs typeface="+mn-lt"/>
              </a:rPr>
              <a:t>health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support</a:t>
            </a:r>
            <a:r>
              <a:rPr lang="es-ES" dirty="0">
                <a:ea typeface="+mn-lt"/>
                <a:cs typeface="+mn-lt"/>
              </a:rPr>
              <a:t> in </a:t>
            </a:r>
            <a:r>
              <a:rPr lang="es-ES" dirty="0" err="1">
                <a:ea typeface="+mn-lt"/>
                <a:cs typeface="+mn-lt"/>
              </a:rPr>
              <a:t>schools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universities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53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29DED-2873-D2D3-4872-A5ACED48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74" y="914400"/>
            <a:ext cx="10503526" cy="689158"/>
          </a:xfrm>
        </p:spPr>
        <p:txBody>
          <a:bodyPr/>
          <a:lstStyle/>
          <a:p>
            <a:r>
              <a:rPr lang="es-ES" sz="3200" err="1">
                <a:ea typeface="+mj-lt"/>
                <a:cs typeface="+mj-lt"/>
              </a:rPr>
              <a:t>Letter</a:t>
            </a:r>
            <a:r>
              <a:rPr lang="es-ES" sz="3200" dirty="0">
                <a:ea typeface="+mj-lt"/>
                <a:cs typeface="+mj-lt"/>
              </a:rPr>
              <a:t> </a:t>
            </a:r>
            <a:r>
              <a:rPr lang="es-ES" sz="3200" err="1">
                <a:ea typeface="+mj-lt"/>
                <a:cs typeface="+mj-lt"/>
              </a:rPr>
              <a:t>Writing</a:t>
            </a:r>
            <a:r>
              <a:rPr lang="es-ES" sz="3200" dirty="0">
                <a:ea typeface="+mj-lt"/>
                <a:cs typeface="+mj-lt"/>
              </a:rPr>
              <a:t> Guide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72C05-30BA-7577-5862-BA81E3F79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74" y="1713993"/>
            <a:ext cx="10503526" cy="42478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b="1" dirty="0" err="1">
                <a:ea typeface="+mn-lt"/>
                <a:cs typeface="+mn-lt"/>
              </a:rPr>
              <a:t>Brainstorming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Decide </a:t>
            </a:r>
            <a:r>
              <a:rPr lang="es-ES" dirty="0" err="1">
                <a:ea typeface="+mn-lt"/>
                <a:cs typeface="+mn-lt"/>
              </a:rPr>
              <a:t>if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support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one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of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five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existing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ECIs</a:t>
            </a:r>
            <a:r>
              <a:rPr lang="es-ES" dirty="0">
                <a:ea typeface="+mn-lt"/>
                <a:cs typeface="+mn-lt"/>
              </a:rPr>
              <a:t> (and argue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its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importance</a:t>
            </a:r>
            <a:r>
              <a:rPr lang="es-ES" dirty="0">
                <a:ea typeface="+mn-lt"/>
                <a:cs typeface="+mn-lt"/>
              </a:rPr>
              <a:t>) </a:t>
            </a:r>
            <a:r>
              <a:rPr lang="es-ES" dirty="0" err="1">
                <a:ea typeface="+mn-lt"/>
                <a:cs typeface="+mn-lt"/>
              </a:rPr>
              <a:t>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will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champion</a:t>
            </a:r>
            <a:r>
              <a:rPr lang="es-ES" b="1" dirty="0">
                <a:ea typeface="+mn-lt"/>
                <a:cs typeface="+mn-lt"/>
              </a:rPr>
              <a:t> a new </a:t>
            </a:r>
            <a:r>
              <a:rPr lang="es-ES" b="1" dirty="0" err="1">
                <a:ea typeface="+mn-lt"/>
                <a:cs typeface="+mn-lt"/>
              </a:rPr>
              <a:t>initiative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own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Writing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Letter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Structure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letter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clearly</a:t>
            </a:r>
            <a:r>
              <a:rPr lang="es-ES" dirty="0">
                <a:ea typeface="+mn-lt"/>
                <a:cs typeface="+mn-lt"/>
              </a:rPr>
              <a:t>: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Introduction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Capture </a:t>
            </a:r>
            <a:r>
              <a:rPr lang="es-ES" dirty="0" err="1">
                <a:ea typeface="+mn-lt"/>
                <a:cs typeface="+mn-lt"/>
              </a:rPr>
              <a:t>attention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clearly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state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purpose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letter</a:t>
            </a:r>
            <a:r>
              <a:rPr lang="es-ES" dirty="0">
                <a:ea typeface="+mn-lt"/>
                <a:cs typeface="+mn-lt"/>
              </a:rPr>
              <a:t>—</a:t>
            </a:r>
            <a:r>
              <a:rPr lang="es-ES" dirty="0" err="1">
                <a:ea typeface="+mn-lt"/>
                <a:cs typeface="+mn-lt"/>
              </a:rPr>
              <a:t>which</a:t>
            </a:r>
            <a:r>
              <a:rPr lang="es-ES" dirty="0">
                <a:ea typeface="+mn-lt"/>
                <a:cs typeface="+mn-lt"/>
              </a:rPr>
              <a:t> ECI </a:t>
            </a:r>
            <a:r>
              <a:rPr lang="es-ES" dirty="0" err="1">
                <a:ea typeface="+mn-lt"/>
                <a:cs typeface="+mn-lt"/>
              </a:rPr>
              <a:t>you</a:t>
            </a:r>
            <a:r>
              <a:rPr lang="es-ES" dirty="0">
                <a:ea typeface="+mn-lt"/>
                <a:cs typeface="+mn-lt"/>
              </a:rPr>
              <a:t> are </a:t>
            </a:r>
            <a:r>
              <a:rPr lang="es-ES" dirty="0" err="1">
                <a:ea typeface="+mn-lt"/>
                <a:cs typeface="+mn-lt"/>
              </a:rPr>
              <a:t>supporting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what</a:t>
            </a:r>
            <a:r>
              <a:rPr lang="es-ES" dirty="0">
                <a:ea typeface="+mn-lt"/>
                <a:cs typeface="+mn-lt"/>
              </a:rPr>
              <a:t> new </a:t>
            </a:r>
            <a:r>
              <a:rPr lang="es-ES" dirty="0" err="1">
                <a:ea typeface="+mn-lt"/>
                <a:cs typeface="+mn-lt"/>
              </a:rPr>
              <a:t>initiative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</a:t>
            </a:r>
            <a:r>
              <a:rPr lang="es-ES" dirty="0">
                <a:ea typeface="+mn-lt"/>
                <a:cs typeface="+mn-lt"/>
              </a:rPr>
              <a:t> are </a:t>
            </a:r>
            <a:r>
              <a:rPr lang="es-ES" dirty="0" err="1">
                <a:ea typeface="+mn-lt"/>
                <a:cs typeface="+mn-lt"/>
              </a:rPr>
              <a:t>proposing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Body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Present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proposal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clearly</a:t>
            </a:r>
            <a:r>
              <a:rPr lang="es-ES" dirty="0">
                <a:ea typeface="+mn-lt"/>
                <a:cs typeface="+mn-lt"/>
              </a:rPr>
              <a:t> and </a:t>
            </a:r>
            <a:r>
              <a:rPr lang="es-ES" dirty="0" err="1">
                <a:ea typeface="+mn-lt"/>
                <a:cs typeface="+mn-lt"/>
              </a:rPr>
              <a:t>concisely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dirty="0" err="1">
                <a:ea typeface="+mn-lt"/>
                <a:cs typeface="+mn-lt"/>
              </a:rPr>
              <a:t>Explain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problem</a:t>
            </a:r>
            <a:r>
              <a:rPr lang="es-ES" dirty="0">
                <a:ea typeface="+mn-lt"/>
                <a:cs typeface="+mn-lt"/>
              </a:rPr>
              <a:t> and argue </a:t>
            </a:r>
            <a:r>
              <a:rPr lang="es-ES" b="1" dirty="0" err="1">
                <a:ea typeface="+mn-lt"/>
                <a:cs typeface="+mn-lt"/>
              </a:rPr>
              <a:t>why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solution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would</a:t>
            </a:r>
            <a:r>
              <a:rPr lang="es-ES" dirty="0">
                <a:ea typeface="+mn-lt"/>
                <a:cs typeface="+mn-lt"/>
              </a:rPr>
              <a:t> be beneficial </a:t>
            </a:r>
            <a:r>
              <a:rPr lang="es-ES" dirty="0" err="1">
                <a:ea typeface="+mn-lt"/>
                <a:cs typeface="+mn-lt"/>
              </a:rPr>
              <a:t>for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all</a:t>
            </a:r>
            <a:r>
              <a:rPr lang="es-ES" dirty="0">
                <a:ea typeface="+mn-lt"/>
                <a:cs typeface="+mn-lt"/>
              </a:rPr>
              <a:t> EU </a:t>
            </a:r>
            <a:r>
              <a:rPr lang="es-ES" dirty="0" err="1">
                <a:ea typeface="+mn-lt"/>
                <a:cs typeface="+mn-lt"/>
              </a:rPr>
              <a:t>citizens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r>
              <a:rPr lang="es-ES" b="1" dirty="0" err="1">
                <a:ea typeface="+mn-lt"/>
                <a:cs typeface="+mn-lt"/>
              </a:rPr>
              <a:t>Conclusion</a:t>
            </a:r>
            <a:r>
              <a:rPr lang="es-ES" b="1" dirty="0">
                <a:ea typeface="+mn-lt"/>
                <a:cs typeface="+mn-lt"/>
              </a:rPr>
              <a:t>: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Summarize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your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main</a:t>
            </a:r>
            <a:r>
              <a:rPr lang="es-ES" dirty="0">
                <a:ea typeface="+mn-lt"/>
                <a:cs typeface="+mn-lt"/>
              </a:rPr>
              <a:t> idea and </a:t>
            </a:r>
            <a:r>
              <a:rPr lang="es-ES" dirty="0" err="1">
                <a:ea typeface="+mn-lt"/>
                <a:cs typeface="+mn-lt"/>
              </a:rPr>
              <a:t>reinforce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importance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of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implementing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the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proposed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change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to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build</a:t>
            </a:r>
            <a:r>
              <a:rPr lang="es-ES" dirty="0">
                <a:ea typeface="+mn-lt"/>
                <a:cs typeface="+mn-lt"/>
              </a:rPr>
              <a:t> a </a:t>
            </a:r>
            <a:r>
              <a:rPr lang="es-ES" dirty="0" err="1">
                <a:ea typeface="+mn-lt"/>
                <a:cs typeface="+mn-lt"/>
              </a:rPr>
              <a:t>better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Europe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36483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ChronicleVTI</vt:lpstr>
      <vt:lpstr>Building Bridges: Youth Initiatives for a Better Europe</vt:lpstr>
      <vt:lpstr>The Core of the European Union</vt:lpstr>
      <vt:lpstr>The Six Foundational Values of the EU</vt:lpstr>
      <vt:lpstr>🎯 Key Objectives of the EU</vt:lpstr>
      <vt:lpstr>The European Citizens’ Initiative (ECI)</vt:lpstr>
      <vt:lpstr>📝  8 Current ECIs to Consider </vt:lpstr>
      <vt:lpstr>📝  8 Current ECIs to Consider</vt:lpstr>
      <vt:lpstr>Propose Your Own Initiative (The Power of Your Voice!)</vt:lpstr>
      <vt:lpstr>Letter Writing Guide</vt:lpstr>
      <vt:lpstr>Letter Option</vt:lpstr>
      <vt:lpstr>Dear Representatives of the European Union (part I)</vt:lpstr>
      <vt:lpstr>Dear Representatives of the European Union (pART II)</vt:lpstr>
      <vt:lpstr>Time to Act!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245</cp:revision>
  <dcterms:created xsi:type="dcterms:W3CDTF">2025-10-11T13:24:56Z</dcterms:created>
  <dcterms:modified xsi:type="dcterms:W3CDTF">2025-10-11T15:05:41Z</dcterms:modified>
</cp:coreProperties>
</file>