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6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7CEE3C-A435-4530-B35C-5CA1D626B807}" v="675" dt="2023-10-30T21:09:50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9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7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43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10/30/2023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38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6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10/30/2023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20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10/30/2023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8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10/30/2023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6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8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6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58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81" r:id="rId8"/>
    <p:sldLayoutId id="2147483778" r:id="rId9"/>
    <p:sldLayoutId id="2147483779" r:id="rId10"/>
    <p:sldLayoutId id="21474837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25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7" name="Picture 27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48" name="Rectangle 29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9" name="Rectangle 31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50" name="Group 33">
            <a:extLst>
              <a:ext uri="{FF2B5EF4-FFF2-40B4-BE49-F238E27FC236}">
                <a16:creationId xmlns:a16="http://schemas.microsoft.com/office/drawing/2014/main" id="{8D6FD602-3113-4FC4-982F-15099614D2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48" y="0"/>
            <a:ext cx="7724071" cy="6858000"/>
            <a:chOff x="4464881" y="0"/>
            <a:chExt cx="7724071" cy="6858000"/>
          </a:xfrm>
        </p:grpSpPr>
        <p:pic>
          <p:nvPicPr>
            <p:cNvPr id="51" name="Picture 34">
              <a:extLst>
                <a:ext uri="{FF2B5EF4-FFF2-40B4-BE49-F238E27FC236}">
                  <a16:creationId xmlns:a16="http://schemas.microsoft.com/office/drawing/2014/main" id="{8B8C81AF-BEDB-486F-AB26-181C63BF14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52" name="Picture 35">
              <a:extLst>
                <a:ext uri="{FF2B5EF4-FFF2-40B4-BE49-F238E27FC236}">
                  <a16:creationId xmlns:a16="http://schemas.microsoft.com/office/drawing/2014/main" id="{E08D8EF1-80CA-4FAD-BD38-F379CECC3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26D20162-F9C7-12B7-826F-1EC95B521215}"/>
              </a:ext>
            </a:extLst>
          </p:cNvPr>
          <p:cNvSpPr txBox="1"/>
          <p:nvPr/>
        </p:nvSpPr>
        <p:spPr>
          <a:xfrm>
            <a:off x="5638800" y="586992"/>
            <a:ext cx="5867400" cy="166457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cap="all" spc="120">
                <a:latin typeface="+mj-lt"/>
                <a:ea typeface="+mj-ea"/>
                <a:cs typeface="+mj-cs"/>
              </a:rPr>
              <a:t>INSTRUCCIONES PARA REALIZAR TU ESPACIO DE ACTIVIDADES CON RITMOS DISTINTOS DE APRENDIZAJE</a:t>
            </a:r>
          </a:p>
        </p:txBody>
      </p:sp>
      <p:pic>
        <p:nvPicPr>
          <p:cNvPr id="4" name="Picture 1" descr="Vista superior de escritorio de madera con la planta, teclado blanco, café en una taza blanca, cuaderno y bolígrafo">
            <a:extLst>
              <a:ext uri="{FF2B5EF4-FFF2-40B4-BE49-F238E27FC236}">
                <a16:creationId xmlns:a16="http://schemas.microsoft.com/office/drawing/2014/main" id="{23BEE3DD-0A0C-0D10-B3DC-04AFCA64CF5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7417" r="27416" b="-1"/>
          <a:stretch/>
        </p:blipFill>
        <p:spPr>
          <a:xfrm>
            <a:off x="1063135" y="613741"/>
            <a:ext cx="3811233" cy="571686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24A00B7-F24A-E29E-D853-7BAAA3F738C2}"/>
              </a:ext>
            </a:extLst>
          </p:cNvPr>
          <p:cNvSpPr txBox="1"/>
          <p:nvPr/>
        </p:nvSpPr>
        <p:spPr>
          <a:xfrm>
            <a:off x="5638860" y="2645169"/>
            <a:ext cx="5867022" cy="392882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/>
              <a:t>1.- Debes </a:t>
            </a:r>
            <a:r>
              <a:rPr lang="en-US" sz="2000" err="1"/>
              <a:t>entender</a:t>
            </a:r>
            <a:r>
              <a:rPr lang="en-US" sz="2000"/>
              <a:t> </a:t>
            </a:r>
            <a:r>
              <a:rPr lang="en-US" sz="2000" err="1"/>
              <a:t>correctamente</a:t>
            </a:r>
            <a:r>
              <a:rPr lang="en-US" sz="2000"/>
              <a:t> lo que se </a:t>
            </a:r>
            <a:r>
              <a:rPr lang="en-US" sz="2000" err="1"/>
              <a:t>pide</a:t>
            </a:r>
            <a:r>
              <a:rPr lang="en-US" sz="2000"/>
              <a:t> </a:t>
            </a:r>
            <a:r>
              <a:rPr lang="en-US" sz="2000" err="1"/>
              <a:t>en</a:t>
            </a:r>
            <a:r>
              <a:rPr lang="en-US" sz="2000"/>
              <a:t> </a:t>
            </a:r>
            <a:r>
              <a:rPr lang="en-US" sz="2000" err="1"/>
              <a:t>cada</a:t>
            </a:r>
            <a:r>
              <a:rPr lang="en-US" sz="2000"/>
              <a:t> </a:t>
            </a:r>
            <a:r>
              <a:rPr lang="en-US" sz="2000" err="1"/>
              <a:t>actividad</a:t>
            </a:r>
            <a:r>
              <a:rPr lang="en-US" sz="2000"/>
              <a:t>.</a:t>
            </a:r>
            <a:endParaRPr lang="es-ES" sz="2000"/>
          </a:p>
          <a:p>
            <a:pPr algn="just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/>
              <a:t>2.- Es </a:t>
            </a:r>
            <a:r>
              <a:rPr lang="en-US" sz="2000" err="1"/>
              <a:t>obligatorio</a:t>
            </a:r>
            <a:r>
              <a:rPr lang="en-US" sz="2000"/>
              <a:t> </a:t>
            </a:r>
            <a:r>
              <a:rPr lang="en-US" sz="2000" err="1"/>
              <a:t>realizar</a:t>
            </a:r>
            <a:r>
              <a:rPr lang="en-US" sz="2000"/>
              <a:t> hasta la </a:t>
            </a:r>
            <a:r>
              <a:rPr lang="en-US" sz="2000" err="1"/>
              <a:t>actividad</a:t>
            </a:r>
            <a:r>
              <a:rPr lang="en-US" sz="2000"/>
              <a:t> </a:t>
            </a:r>
            <a:r>
              <a:rPr lang="en-US" sz="2000" err="1"/>
              <a:t>número</a:t>
            </a:r>
            <a:r>
              <a:rPr lang="en-US" sz="2000"/>
              <a:t> 3.  Si has </a:t>
            </a:r>
            <a:r>
              <a:rPr lang="en-US" sz="2000" err="1"/>
              <a:t>encontrado</a:t>
            </a:r>
            <a:r>
              <a:rPr lang="en-US" sz="2000"/>
              <a:t> </a:t>
            </a:r>
            <a:r>
              <a:rPr lang="en-US" sz="2000" err="1"/>
              <a:t>alguna</a:t>
            </a:r>
            <a:r>
              <a:rPr lang="en-US" sz="2000"/>
              <a:t> </a:t>
            </a:r>
            <a:r>
              <a:rPr lang="en-US" sz="2000" err="1"/>
              <a:t>dificultad</a:t>
            </a:r>
            <a:r>
              <a:rPr lang="en-US" sz="2000"/>
              <a:t> al </a:t>
            </a:r>
            <a:r>
              <a:rPr lang="en-US" sz="2000" err="1"/>
              <a:t>llegar</a:t>
            </a:r>
            <a:r>
              <a:rPr lang="en-US" sz="2000"/>
              <a:t> a </a:t>
            </a:r>
            <a:r>
              <a:rPr lang="en-US" sz="2000" err="1"/>
              <a:t>esta</a:t>
            </a:r>
            <a:r>
              <a:rPr lang="en-US" sz="2000"/>
              <a:t> </a:t>
            </a:r>
            <a:r>
              <a:rPr lang="en-US" sz="2000" err="1"/>
              <a:t>actividad</a:t>
            </a:r>
            <a:r>
              <a:rPr lang="en-US" sz="2000"/>
              <a:t>, </a:t>
            </a:r>
            <a:r>
              <a:rPr lang="en-US" sz="2000" err="1"/>
              <a:t>pasa</a:t>
            </a:r>
            <a:r>
              <a:rPr lang="en-US" sz="2000"/>
              <a:t> </a:t>
            </a:r>
            <a:r>
              <a:rPr lang="en-US" sz="2000" err="1"/>
              <a:t>directamente</a:t>
            </a:r>
            <a:r>
              <a:rPr lang="en-US" sz="2000"/>
              <a:t> al REPOSTAJE, </a:t>
            </a:r>
            <a:r>
              <a:rPr lang="en-US" sz="2000" err="1"/>
              <a:t>después</a:t>
            </a:r>
            <a:r>
              <a:rPr lang="en-US" sz="2000"/>
              <a:t> </a:t>
            </a:r>
            <a:r>
              <a:rPr lang="en-US" sz="2000" err="1"/>
              <a:t>podrás</a:t>
            </a:r>
            <a:r>
              <a:rPr lang="en-US" sz="2000"/>
              <a:t> </a:t>
            </a:r>
            <a:r>
              <a:rPr lang="en-US" sz="2000" err="1"/>
              <a:t>continuar</a:t>
            </a:r>
            <a:r>
              <a:rPr lang="en-US" sz="2000"/>
              <a:t> a la meta o </a:t>
            </a:r>
            <a:r>
              <a:rPr lang="en-US" sz="2000" err="1"/>
              <a:t>podrás</a:t>
            </a:r>
            <a:r>
              <a:rPr lang="en-US" sz="2000"/>
              <a:t> </a:t>
            </a:r>
            <a:r>
              <a:rPr lang="en-US" sz="2000" err="1"/>
              <a:t>regresar</a:t>
            </a:r>
            <a:r>
              <a:rPr lang="en-US" sz="2000"/>
              <a:t> para </a:t>
            </a:r>
            <a:r>
              <a:rPr lang="en-US" sz="2000" err="1"/>
              <a:t>comprender</a:t>
            </a:r>
            <a:r>
              <a:rPr lang="en-US" sz="2000"/>
              <a:t> </a:t>
            </a:r>
            <a:r>
              <a:rPr lang="en-US" sz="2000" err="1"/>
              <a:t>mejor</a:t>
            </a:r>
            <a:r>
              <a:rPr lang="en-US" sz="2000"/>
              <a:t> las </a:t>
            </a:r>
            <a:r>
              <a:rPr lang="en-US" sz="2000" err="1"/>
              <a:t>actividades</a:t>
            </a:r>
            <a:r>
              <a:rPr lang="en-US" sz="2000"/>
              <a:t> </a:t>
            </a:r>
            <a:r>
              <a:rPr lang="en-US" sz="2000" err="1"/>
              <a:t>en</a:t>
            </a:r>
            <a:r>
              <a:rPr lang="en-US" sz="2000"/>
              <a:t> las que has </a:t>
            </a:r>
            <a:r>
              <a:rPr lang="en-US" sz="2000" err="1"/>
              <a:t>tenido</a:t>
            </a:r>
            <a:r>
              <a:rPr lang="en-US" sz="2000"/>
              <a:t> </a:t>
            </a:r>
            <a:r>
              <a:rPr lang="en-US" sz="2000" err="1"/>
              <a:t>problema</a:t>
            </a:r>
            <a:r>
              <a:rPr lang="en-US" sz="2000"/>
              <a:t>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/>
              <a:t>3.- </a:t>
            </a:r>
            <a:r>
              <a:rPr lang="en-US" sz="2000" err="1"/>
              <a:t>Recuerda</a:t>
            </a:r>
            <a:r>
              <a:rPr lang="en-US" sz="2000"/>
              <a:t>: "</a:t>
            </a:r>
            <a:r>
              <a:rPr lang="en-US" sz="2000" err="1"/>
              <a:t>Disfruta</a:t>
            </a:r>
            <a:r>
              <a:rPr lang="en-US" sz="2000"/>
              <a:t> del </a:t>
            </a:r>
            <a:r>
              <a:rPr lang="en-US" sz="2000" err="1"/>
              <a:t>proceso</a:t>
            </a:r>
            <a:r>
              <a:rPr lang="en-US" sz="2000"/>
              <a:t>". Lo </a:t>
            </a:r>
            <a:r>
              <a:rPr lang="en-US" sz="2000" err="1"/>
              <a:t>importante</a:t>
            </a:r>
            <a:r>
              <a:rPr lang="en-US" sz="2000"/>
              <a:t> no es </a:t>
            </a:r>
            <a:r>
              <a:rPr lang="en-US" sz="2000" err="1"/>
              <a:t>llegar</a:t>
            </a:r>
            <a:r>
              <a:rPr lang="en-US" sz="2000"/>
              <a:t> lo antes </a:t>
            </a:r>
            <a:r>
              <a:rPr lang="en-US" sz="2000" err="1"/>
              <a:t>posible</a:t>
            </a:r>
            <a:r>
              <a:rPr lang="en-US" sz="2000"/>
              <a:t> o antes que </a:t>
            </a:r>
            <a:r>
              <a:rPr lang="en-US" sz="2000" err="1"/>
              <a:t>nadie</a:t>
            </a:r>
            <a:r>
              <a:rPr lang="en-US" sz="2000"/>
              <a:t>, </a:t>
            </a:r>
            <a:r>
              <a:rPr lang="en-US" sz="2000" err="1"/>
              <a:t>sino</a:t>
            </a:r>
            <a:r>
              <a:rPr lang="en-US" sz="2000"/>
              <a:t> de </a:t>
            </a:r>
            <a:r>
              <a:rPr lang="en-US" sz="2000" err="1"/>
              <a:t>hacerlo</a:t>
            </a:r>
            <a:r>
              <a:rPr lang="en-US" sz="2000"/>
              <a:t> bien.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26FF6B0-F99D-F2B2-E266-385F55E6E1B3}"/>
              </a:ext>
            </a:extLst>
          </p:cNvPr>
          <p:cNvSpPr txBox="1"/>
          <p:nvPr/>
        </p:nvSpPr>
        <p:spPr>
          <a:xfrm>
            <a:off x="96671" y="6078023"/>
            <a:ext cx="4108084" cy="784830"/>
          </a:xfrm>
          <a:prstGeom prst="rect">
            <a:avLst/>
          </a:prstGeom>
          <a:solidFill>
            <a:schemeClr val="tx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s-ES" sz="2000" b="1" dirty="0">
                <a:solidFill>
                  <a:srgbClr val="FFFFFF"/>
                </a:solidFill>
              </a:rPr>
              <a:t>María del Carmen Rodríguez</a:t>
            </a:r>
            <a:endParaRPr lang="es-ES" sz="2000" b="1">
              <a:solidFill>
                <a:srgbClr val="FFFFFF"/>
              </a:solidFill>
            </a:endParaRPr>
          </a:p>
          <a:p>
            <a:pPr>
              <a:spcAft>
                <a:spcPts val="600"/>
              </a:spcAft>
            </a:pPr>
            <a:r>
              <a:rPr lang="es-ES" sz="2000" b="1" dirty="0">
                <a:solidFill>
                  <a:srgbClr val="FFFFFF"/>
                </a:solidFill>
              </a:rPr>
              <a:t>2º ESO</a:t>
            </a:r>
            <a:endParaRPr lang="es-ES" sz="2000" b="1">
              <a:solidFill>
                <a:srgbClr val="FFFFFF"/>
              </a:solidFill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A09AF222-1AF9-ABBA-8C0C-D43F3BD0DC84}"/>
              </a:ext>
            </a:extLst>
          </p:cNvPr>
          <p:cNvCxnSpPr/>
          <p:nvPr/>
        </p:nvCxnSpPr>
        <p:spPr>
          <a:xfrm>
            <a:off x="5561986" y="2391083"/>
            <a:ext cx="5990302" cy="4916"/>
          </a:xfrm>
          <a:prstGeom prst="straightConnector1">
            <a:avLst/>
          </a:prstGeom>
          <a:ln>
            <a:solidFill>
              <a:srgbClr val="F77605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DappledVTI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127</cp:revision>
  <dcterms:created xsi:type="dcterms:W3CDTF">2023-10-30T15:16:43Z</dcterms:created>
  <dcterms:modified xsi:type="dcterms:W3CDTF">2023-10-30T21:11:03Z</dcterms:modified>
</cp:coreProperties>
</file>