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4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7/31/2017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7/31/2017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reativecommons.org/licenses/by-nc/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br>
              <a:rPr lang="es-ES" dirty="0"/>
            </a:br>
            <a:r>
              <a:rPr lang="es-ES" dirty="0"/>
              <a:t> </a:t>
            </a:r>
            <a:br>
              <a:rPr lang="es-ES" dirty="0"/>
            </a:br>
            <a:r>
              <a:rPr lang="es-ES" dirty="0"/>
              <a:t>FINAL DIGITAL PROJECT</a:t>
            </a:r>
          </a:p>
        </p:txBody>
      </p:sp>
      <p:sp>
        <p:nvSpPr>
          <p:cNvPr id="4" name="Subtítulo 2"/>
          <p:cNvSpPr txBox="1">
            <a:spLocks/>
          </p:cNvSpPr>
          <p:nvPr/>
        </p:nvSpPr>
        <p:spPr>
          <a:xfrm>
            <a:off x="2692397" y="5537198"/>
            <a:ext cx="6815669" cy="13208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a:t>IN-22 SUPPORTING EFFECTIVE LEARNING (ROBIN WALKER</a:t>
            </a:r>
          </a:p>
          <a:p>
            <a:r>
              <a:rPr lang="en-US"/>
              <a:t>Maria Rosa Sánchez Muñoz</a:t>
            </a:r>
            <a:endParaRPr lang="es-ES" dirty="0"/>
          </a:p>
        </p:txBody>
      </p:sp>
      <p:sp>
        <p:nvSpPr>
          <p:cNvPr id="5" name="Subtítulo 2"/>
          <p:cNvSpPr>
            <a:spLocks noGrp="1"/>
          </p:cNvSpPr>
          <p:nvPr>
            <p:ph type="subTitle" idx="1"/>
          </p:nvPr>
        </p:nvSpPr>
        <p:spPr/>
        <p:txBody>
          <a:bodyPr>
            <a:normAutofit/>
          </a:bodyPr>
          <a:lstStyle/>
          <a:p>
            <a:endParaRPr lang="en-US" sz="3200" b="1" dirty="0"/>
          </a:p>
          <a:p>
            <a:r>
              <a:rPr lang="en-US" sz="3200" b="1" dirty="0"/>
              <a:t>Putting the stress into teaching</a:t>
            </a:r>
            <a:endParaRPr lang="es-ES" sz="3200" dirty="0"/>
          </a:p>
        </p:txBody>
      </p:sp>
    </p:spTree>
    <p:extLst>
      <p:ext uri="{BB962C8B-B14F-4D97-AF65-F5344CB8AC3E}">
        <p14:creationId xmlns:p14="http://schemas.microsoft.com/office/powerpoint/2010/main" val="313028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latin typeface="Arial" panose="020B0604020202020204" pitchFamily="34" charset="0"/>
                <a:cs typeface="Arial" panose="020B0604020202020204" pitchFamily="34" charset="0"/>
              </a:rPr>
              <a:t>Are </a:t>
            </a:r>
            <a:r>
              <a:rPr lang="es-ES" sz="2400" dirty="0" err="1">
                <a:latin typeface="Arial" panose="020B0604020202020204" pitchFamily="34" charset="0"/>
                <a:cs typeface="Arial" panose="020B0604020202020204" pitchFamily="34" charset="0"/>
              </a:rPr>
              <a:t>you</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ready</a:t>
            </a:r>
            <a:r>
              <a:rPr lang="es-ES" sz="2400" dirty="0">
                <a:latin typeface="Arial" panose="020B0604020202020204" pitchFamily="34" charset="0"/>
                <a:cs typeface="Arial" panose="020B0604020202020204" pitchFamily="34" charset="0"/>
              </a:rPr>
              <a:t> to </a:t>
            </a:r>
            <a:r>
              <a:rPr lang="es-ES" sz="2400" dirty="0" err="1">
                <a:latin typeface="Arial" panose="020B0604020202020204" pitchFamily="34" charset="0"/>
                <a:cs typeface="Arial" panose="020B0604020202020204" pitchFamily="34" charset="0"/>
              </a:rPr>
              <a:t>find</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the</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focus</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words</a:t>
            </a:r>
            <a:r>
              <a:rPr lang="es-ES" sz="2400" dirty="0">
                <a:latin typeface="Arial" panose="020B0604020202020204" pitchFamily="34" charset="0"/>
                <a:cs typeface="Arial" panose="020B0604020202020204" pitchFamily="34" charset="0"/>
              </a:rPr>
              <a:t>?</a:t>
            </a:r>
            <a:br>
              <a:rPr lang="es-ES" sz="2400" dirty="0">
                <a:latin typeface="Arial" panose="020B0604020202020204" pitchFamily="34" charset="0"/>
                <a:cs typeface="Arial" panose="020B0604020202020204" pitchFamily="34" charset="0"/>
              </a:rPr>
            </a:br>
            <a:r>
              <a:rPr lang="es-ES" sz="2400" dirty="0" err="1">
                <a:latin typeface="Arial" panose="020B0604020202020204" pitchFamily="34" charset="0"/>
                <a:cs typeface="Arial" panose="020B0604020202020204" pitchFamily="34" charset="0"/>
              </a:rPr>
              <a:t>Remember</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it</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depends</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on</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what</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you</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want</a:t>
            </a:r>
            <a:r>
              <a:rPr lang="es-ES" sz="2400" dirty="0">
                <a:latin typeface="Arial" panose="020B0604020202020204" pitchFamily="34" charset="0"/>
                <a:cs typeface="Arial" panose="020B0604020202020204" pitchFamily="34" charset="0"/>
              </a:rPr>
              <a:t> to </a:t>
            </a:r>
            <a:r>
              <a:rPr lang="es-ES" sz="2400" dirty="0" err="1">
                <a:latin typeface="Arial" panose="020B0604020202020204" pitchFamily="34" charset="0"/>
                <a:cs typeface="Arial" panose="020B0604020202020204" pitchFamily="34" charset="0"/>
              </a:rPr>
              <a:t>emphasize</a:t>
            </a:r>
            <a:r>
              <a:rPr lang="es-ES" sz="2400" dirty="0">
                <a:latin typeface="Arial" panose="020B0604020202020204" pitchFamily="34" charset="0"/>
                <a:cs typeface="Arial" panose="020B0604020202020204" pitchFamily="34" charset="0"/>
              </a:rPr>
              <a:t> of </a:t>
            </a:r>
            <a:r>
              <a:rPr lang="es-ES" sz="2400" dirty="0" err="1">
                <a:latin typeface="Arial" panose="020B0604020202020204" pitchFamily="34" charset="0"/>
                <a:cs typeface="Arial" panose="020B0604020202020204" pitchFamily="34" charset="0"/>
              </a:rPr>
              <a:t>the</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story</a:t>
            </a:r>
            <a:endParaRPr lang="es-ES" sz="2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r>
              <a:rPr lang="en-US" dirty="0"/>
              <a:t>Once upon a </a:t>
            </a:r>
            <a:r>
              <a:rPr lang="en-US" b="1" dirty="0"/>
              <a:t>TIME </a:t>
            </a:r>
            <a:r>
              <a:rPr lang="en-US" dirty="0"/>
              <a:t>there was a little </a:t>
            </a:r>
            <a:r>
              <a:rPr lang="en-US" b="1" dirty="0"/>
              <a:t>GIRL </a:t>
            </a:r>
            <a:r>
              <a:rPr lang="en-US" dirty="0"/>
              <a:t>named </a:t>
            </a:r>
            <a:r>
              <a:rPr lang="en-US" b="1" dirty="0" err="1"/>
              <a:t>GOL</a:t>
            </a:r>
            <a:r>
              <a:rPr lang="en-US" dirty="0" err="1"/>
              <a:t>dilocks</a:t>
            </a:r>
            <a:r>
              <a:rPr lang="en-US" dirty="0"/>
              <a:t> one </a:t>
            </a:r>
            <a:r>
              <a:rPr lang="en-US" b="1" dirty="0"/>
              <a:t>DAY </a:t>
            </a:r>
            <a:r>
              <a:rPr lang="en-US" dirty="0"/>
              <a:t>she went for a </a:t>
            </a:r>
            <a:r>
              <a:rPr lang="en-US" b="1" dirty="0"/>
              <a:t>WALK </a:t>
            </a:r>
            <a:r>
              <a:rPr lang="en-US" dirty="0"/>
              <a:t>in the </a:t>
            </a:r>
            <a:r>
              <a:rPr lang="en-US" b="1" dirty="0"/>
              <a:t>Fo</a:t>
            </a:r>
            <a:r>
              <a:rPr lang="en-US" dirty="0"/>
              <a:t>rest in the </a:t>
            </a:r>
            <a:r>
              <a:rPr lang="en-US" b="1" dirty="0" err="1"/>
              <a:t>MID</a:t>
            </a:r>
            <a:r>
              <a:rPr lang="en-US" dirty="0" err="1"/>
              <a:t>dle</a:t>
            </a:r>
            <a:r>
              <a:rPr lang="en-US" dirty="0"/>
              <a:t> of the forest she came upon a </a:t>
            </a:r>
            <a:r>
              <a:rPr lang="en-US" b="1" dirty="0"/>
              <a:t>HOUSE </a:t>
            </a:r>
            <a:r>
              <a:rPr lang="en-US" dirty="0"/>
              <a:t>she knocked at the </a:t>
            </a:r>
            <a:r>
              <a:rPr lang="en-US" b="1" dirty="0"/>
              <a:t>DOOR </a:t>
            </a:r>
            <a:r>
              <a:rPr lang="en-US" dirty="0"/>
              <a:t>and when no one </a:t>
            </a:r>
            <a:r>
              <a:rPr lang="en-US" b="1" dirty="0"/>
              <a:t>An</a:t>
            </a:r>
            <a:r>
              <a:rPr lang="en-US" dirty="0"/>
              <a:t>swered she went </a:t>
            </a:r>
            <a:r>
              <a:rPr lang="en-US" b="1" dirty="0"/>
              <a:t>IN </a:t>
            </a:r>
            <a:r>
              <a:rPr lang="en-US" dirty="0"/>
              <a:t>on the </a:t>
            </a:r>
            <a:r>
              <a:rPr lang="en-US" b="1" dirty="0"/>
              <a:t>TABLE </a:t>
            </a:r>
            <a:r>
              <a:rPr lang="en-US" dirty="0"/>
              <a:t>in the </a:t>
            </a:r>
            <a:r>
              <a:rPr lang="en-US" b="1" dirty="0" err="1"/>
              <a:t>KIT</a:t>
            </a:r>
            <a:r>
              <a:rPr lang="en-US" dirty="0" err="1"/>
              <a:t>chen</a:t>
            </a:r>
            <a:r>
              <a:rPr lang="en-US" dirty="0"/>
              <a:t> there were </a:t>
            </a:r>
            <a:r>
              <a:rPr lang="en-US" b="1" dirty="0"/>
              <a:t>three BOWLS </a:t>
            </a:r>
            <a:r>
              <a:rPr lang="en-US" dirty="0"/>
              <a:t>of </a:t>
            </a:r>
            <a:r>
              <a:rPr lang="en-US" b="1" dirty="0"/>
              <a:t>FOOD </a:t>
            </a:r>
            <a:r>
              <a:rPr lang="en-US" dirty="0"/>
              <a:t>goldilocks was </a:t>
            </a:r>
            <a:r>
              <a:rPr lang="en-US" b="1" dirty="0" err="1"/>
              <a:t>HUN</a:t>
            </a:r>
            <a:r>
              <a:rPr lang="en-US" dirty="0" err="1"/>
              <a:t>gry</a:t>
            </a:r>
            <a:r>
              <a:rPr lang="en-US" dirty="0"/>
              <a:t> she tried the </a:t>
            </a:r>
            <a:r>
              <a:rPr lang="en-US" b="1" dirty="0"/>
              <a:t>FOOD </a:t>
            </a:r>
            <a:r>
              <a:rPr lang="en-US" dirty="0"/>
              <a:t>in the </a:t>
            </a:r>
            <a:r>
              <a:rPr lang="en-US" b="1" dirty="0"/>
              <a:t>FIRST </a:t>
            </a:r>
            <a:r>
              <a:rPr lang="en-US" dirty="0"/>
              <a:t>bowl </a:t>
            </a:r>
            <a:r>
              <a:rPr lang="en-US" b="1" dirty="0"/>
              <a:t>THIS </a:t>
            </a:r>
            <a:r>
              <a:rPr lang="en-US" dirty="0"/>
              <a:t>food is too </a:t>
            </a:r>
            <a:r>
              <a:rPr lang="en-US" b="1" dirty="0"/>
              <a:t>HOT </a:t>
            </a:r>
            <a:r>
              <a:rPr lang="en-US" dirty="0"/>
              <a:t>she said she tried the </a:t>
            </a:r>
            <a:r>
              <a:rPr lang="en-US" b="1" dirty="0"/>
              <a:t>FOOD </a:t>
            </a:r>
            <a:r>
              <a:rPr lang="en-US" dirty="0"/>
              <a:t>in the </a:t>
            </a:r>
            <a:r>
              <a:rPr lang="en-US" b="1" dirty="0" err="1"/>
              <a:t>SE</a:t>
            </a:r>
            <a:r>
              <a:rPr lang="en-US" dirty="0" err="1"/>
              <a:t>cond</a:t>
            </a:r>
            <a:r>
              <a:rPr lang="en-US" dirty="0"/>
              <a:t> bowl this food is too </a:t>
            </a:r>
            <a:r>
              <a:rPr lang="en-US" b="1" dirty="0"/>
              <a:t>COLD </a:t>
            </a:r>
            <a:r>
              <a:rPr lang="en-US" dirty="0"/>
              <a:t>she said she tried the </a:t>
            </a:r>
            <a:r>
              <a:rPr lang="en-US" b="1" dirty="0"/>
              <a:t>LAST </a:t>
            </a:r>
            <a:r>
              <a:rPr lang="en-US" dirty="0"/>
              <a:t>bowl of food </a:t>
            </a:r>
            <a:r>
              <a:rPr lang="en-US" b="1" dirty="0"/>
              <a:t>AH THIS </a:t>
            </a:r>
            <a:r>
              <a:rPr lang="en-US" dirty="0"/>
              <a:t>food is just </a:t>
            </a:r>
            <a:r>
              <a:rPr lang="en-US" b="1" dirty="0"/>
              <a:t>RIGHT </a:t>
            </a:r>
            <a:r>
              <a:rPr lang="en-US" dirty="0"/>
              <a:t>she said and she </a:t>
            </a:r>
            <a:r>
              <a:rPr lang="en-US" b="1" dirty="0"/>
              <a:t>ATE </a:t>
            </a:r>
            <a:r>
              <a:rPr lang="en-US" dirty="0"/>
              <a:t>it </a:t>
            </a:r>
            <a:r>
              <a:rPr lang="en-US" b="1" dirty="0"/>
              <a:t>ALL </a:t>
            </a:r>
            <a:r>
              <a:rPr lang="en-US" dirty="0"/>
              <a:t>up</a:t>
            </a:r>
            <a:endParaRPr lang="es-ES" dirty="0"/>
          </a:p>
        </p:txBody>
      </p:sp>
    </p:spTree>
    <p:extLst>
      <p:ext uri="{BB962C8B-B14F-4D97-AF65-F5344CB8AC3E}">
        <p14:creationId xmlns:p14="http://schemas.microsoft.com/office/powerpoint/2010/main" val="384317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Conclusions</a:t>
            </a:r>
            <a:endParaRPr lang="es-ES" dirty="0"/>
          </a:p>
        </p:txBody>
      </p:sp>
      <p:sp>
        <p:nvSpPr>
          <p:cNvPr id="3" name="Marcador de contenido 2"/>
          <p:cNvSpPr>
            <a:spLocks noGrp="1"/>
          </p:cNvSpPr>
          <p:nvPr>
            <p:ph idx="1"/>
          </p:nvPr>
        </p:nvSpPr>
        <p:spPr/>
        <p:txBody>
          <a:bodyPr/>
          <a:lstStyle/>
          <a:p>
            <a:r>
              <a:rPr lang="es-ES" dirty="0" err="1"/>
              <a:t>My</a:t>
            </a:r>
            <a:r>
              <a:rPr lang="es-ES" dirty="0"/>
              <a:t> </a:t>
            </a:r>
            <a:r>
              <a:rPr lang="es-ES" dirty="0" err="1"/>
              <a:t>experience</a:t>
            </a:r>
            <a:r>
              <a:rPr lang="es-ES" dirty="0"/>
              <a:t> in </a:t>
            </a:r>
            <a:r>
              <a:rPr lang="es-ES" dirty="0" err="1"/>
              <a:t>this</a:t>
            </a:r>
            <a:r>
              <a:rPr lang="es-ES" dirty="0"/>
              <a:t> </a:t>
            </a:r>
            <a:r>
              <a:rPr lang="es-ES" dirty="0" err="1"/>
              <a:t>course</a:t>
            </a:r>
            <a:r>
              <a:rPr lang="es-ES" dirty="0"/>
              <a:t> has </a:t>
            </a:r>
            <a:r>
              <a:rPr lang="es-ES" dirty="0" err="1"/>
              <a:t>been</a:t>
            </a:r>
            <a:r>
              <a:rPr lang="es-ES" dirty="0"/>
              <a:t> </a:t>
            </a:r>
            <a:r>
              <a:rPr lang="es-ES" dirty="0" err="1"/>
              <a:t>motivating</a:t>
            </a:r>
            <a:r>
              <a:rPr lang="es-ES" dirty="0"/>
              <a:t>. New ideas and </a:t>
            </a:r>
            <a:r>
              <a:rPr lang="es-ES" dirty="0" err="1"/>
              <a:t>practical</a:t>
            </a:r>
            <a:r>
              <a:rPr lang="es-ES" dirty="0"/>
              <a:t> </a:t>
            </a:r>
            <a:r>
              <a:rPr lang="es-ES" dirty="0" err="1"/>
              <a:t>activities</a:t>
            </a:r>
            <a:r>
              <a:rPr lang="es-ES" dirty="0"/>
              <a:t> to </a:t>
            </a:r>
            <a:r>
              <a:rPr lang="es-ES" dirty="0" err="1"/>
              <a:t>improve</a:t>
            </a:r>
            <a:r>
              <a:rPr lang="es-ES" dirty="0"/>
              <a:t> </a:t>
            </a:r>
            <a:r>
              <a:rPr lang="es-ES" dirty="0" err="1"/>
              <a:t>my</a:t>
            </a:r>
            <a:r>
              <a:rPr lang="es-ES" dirty="0"/>
              <a:t> </a:t>
            </a:r>
            <a:r>
              <a:rPr lang="es-ES" dirty="0" err="1"/>
              <a:t>teaching</a:t>
            </a:r>
            <a:r>
              <a:rPr lang="es-ES" dirty="0"/>
              <a:t> and </a:t>
            </a:r>
            <a:r>
              <a:rPr lang="es-ES" dirty="0" err="1"/>
              <a:t>my</a:t>
            </a:r>
            <a:r>
              <a:rPr lang="es-ES" dirty="0"/>
              <a:t> </a:t>
            </a:r>
            <a:r>
              <a:rPr lang="es-ES" dirty="0" err="1"/>
              <a:t>students</a:t>
            </a:r>
            <a:r>
              <a:rPr lang="es-ES" dirty="0"/>
              <a:t> </a:t>
            </a:r>
            <a:r>
              <a:rPr lang="es-ES" dirty="0" err="1"/>
              <a:t>motivation</a:t>
            </a:r>
            <a:r>
              <a:rPr lang="es-ES" dirty="0"/>
              <a:t>. </a:t>
            </a:r>
          </a:p>
          <a:p>
            <a:r>
              <a:rPr lang="es-ES" dirty="0"/>
              <a:t>I </a:t>
            </a:r>
            <a:r>
              <a:rPr lang="es-ES" dirty="0" err="1"/>
              <a:t>have</a:t>
            </a:r>
            <a:r>
              <a:rPr lang="es-ES" dirty="0"/>
              <a:t> </a:t>
            </a:r>
            <a:r>
              <a:rPr lang="es-ES" dirty="0" err="1"/>
              <a:t>experience</a:t>
            </a:r>
            <a:r>
              <a:rPr lang="es-ES" dirty="0"/>
              <a:t> </a:t>
            </a:r>
            <a:r>
              <a:rPr lang="es-ES" dirty="0" err="1"/>
              <a:t>teaching</a:t>
            </a:r>
            <a:r>
              <a:rPr lang="es-ES" dirty="0"/>
              <a:t> </a:t>
            </a:r>
            <a:r>
              <a:rPr lang="es-ES" dirty="0" err="1"/>
              <a:t>Phonics</a:t>
            </a:r>
            <a:r>
              <a:rPr lang="es-ES" dirty="0"/>
              <a:t> in </a:t>
            </a:r>
            <a:r>
              <a:rPr lang="es-ES" dirty="0" err="1"/>
              <a:t>Infant</a:t>
            </a:r>
            <a:r>
              <a:rPr lang="es-ES" dirty="0"/>
              <a:t> </a:t>
            </a:r>
            <a:r>
              <a:rPr lang="es-ES" dirty="0" err="1"/>
              <a:t>Level</a:t>
            </a:r>
            <a:r>
              <a:rPr lang="es-ES" dirty="0"/>
              <a:t> and </a:t>
            </a:r>
            <a:r>
              <a:rPr lang="es-ES" dirty="0" err="1"/>
              <a:t>early</a:t>
            </a:r>
            <a:r>
              <a:rPr lang="es-ES" dirty="0"/>
              <a:t> </a:t>
            </a:r>
            <a:r>
              <a:rPr lang="es-ES" dirty="0" err="1"/>
              <a:t>Primary</a:t>
            </a:r>
            <a:r>
              <a:rPr lang="es-ES" dirty="0"/>
              <a:t> </a:t>
            </a:r>
            <a:r>
              <a:rPr lang="es-ES" dirty="0" err="1"/>
              <a:t>levels</a:t>
            </a:r>
            <a:r>
              <a:rPr lang="es-ES" dirty="0"/>
              <a:t>. </a:t>
            </a:r>
            <a:r>
              <a:rPr lang="es-ES" dirty="0" err="1"/>
              <a:t>However</a:t>
            </a:r>
            <a:r>
              <a:rPr lang="es-ES" dirty="0"/>
              <a:t>, </a:t>
            </a:r>
            <a:r>
              <a:rPr lang="es-ES" dirty="0" err="1"/>
              <a:t>the</a:t>
            </a:r>
            <a:r>
              <a:rPr lang="es-ES" dirty="0"/>
              <a:t> idea os </a:t>
            </a:r>
            <a:r>
              <a:rPr lang="es-ES" dirty="0" err="1"/>
              <a:t>though</a:t>
            </a:r>
            <a:r>
              <a:rPr lang="es-ES" dirty="0"/>
              <a:t> </a:t>
            </a:r>
            <a:r>
              <a:rPr lang="es-ES" dirty="0" err="1"/>
              <a:t>group</a:t>
            </a:r>
            <a:r>
              <a:rPr lang="es-ES" dirty="0"/>
              <a:t> and </a:t>
            </a:r>
            <a:r>
              <a:rPr lang="es-ES" dirty="0" err="1"/>
              <a:t>focus</a:t>
            </a:r>
            <a:r>
              <a:rPr lang="es-ES" dirty="0"/>
              <a:t> </a:t>
            </a:r>
            <a:r>
              <a:rPr lang="es-ES" dirty="0" err="1"/>
              <a:t>word</a:t>
            </a:r>
            <a:r>
              <a:rPr lang="es-ES" dirty="0"/>
              <a:t> has </a:t>
            </a:r>
            <a:r>
              <a:rPr lang="es-ES" dirty="0" err="1"/>
              <a:t>been</a:t>
            </a:r>
            <a:r>
              <a:rPr lang="es-ES" dirty="0"/>
              <a:t> </a:t>
            </a:r>
            <a:r>
              <a:rPr lang="es-ES" dirty="0" err="1"/>
              <a:t>almost</a:t>
            </a:r>
            <a:r>
              <a:rPr lang="es-ES" dirty="0"/>
              <a:t> new </a:t>
            </a:r>
            <a:r>
              <a:rPr lang="es-ES" dirty="0" err="1"/>
              <a:t>for</a:t>
            </a:r>
            <a:r>
              <a:rPr lang="es-ES" dirty="0"/>
              <a:t> me. So </a:t>
            </a:r>
            <a:r>
              <a:rPr lang="es-ES" dirty="0" err="1"/>
              <a:t>it</a:t>
            </a:r>
            <a:r>
              <a:rPr lang="es-ES" dirty="0"/>
              <a:t> can be </a:t>
            </a:r>
            <a:r>
              <a:rPr lang="es-ES" dirty="0" err="1"/>
              <a:t>considered</a:t>
            </a:r>
            <a:r>
              <a:rPr lang="es-ES" dirty="0"/>
              <a:t> as a </a:t>
            </a:r>
            <a:r>
              <a:rPr lang="es-ES" dirty="0" err="1"/>
              <a:t>gread</a:t>
            </a:r>
            <a:r>
              <a:rPr lang="es-ES" dirty="0"/>
              <a:t> </a:t>
            </a:r>
            <a:r>
              <a:rPr lang="es-ES" dirty="0" err="1"/>
              <a:t>dicovery</a:t>
            </a:r>
            <a:r>
              <a:rPr lang="es-ES" dirty="0"/>
              <a:t> to </a:t>
            </a:r>
            <a:r>
              <a:rPr lang="es-ES" dirty="0" err="1"/>
              <a:t>improve</a:t>
            </a:r>
            <a:r>
              <a:rPr lang="es-ES" dirty="0"/>
              <a:t> </a:t>
            </a:r>
            <a:r>
              <a:rPr lang="es-ES" dirty="0" err="1"/>
              <a:t>not</a:t>
            </a:r>
            <a:r>
              <a:rPr lang="es-ES" dirty="0"/>
              <a:t> </a:t>
            </a:r>
            <a:r>
              <a:rPr lang="es-ES" dirty="0" err="1"/>
              <a:t>only</a:t>
            </a:r>
            <a:r>
              <a:rPr lang="es-ES" dirty="0"/>
              <a:t> </a:t>
            </a:r>
            <a:r>
              <a:rPr lang="es-ES" dirty="0" err="1"/>
              <a:t>my</a:t>
            </a:r>
            <a:r>
              <a:rPr lang="es-ES" dirty="0"/>
              <a:t> </a:t>
            </a:r>
            <a:r>
              <a:rPr lang="es-ES" dirty="0" err="1"/>
              <a:t>own</a:t>
            </a:r>
            <a:r>
              <a:rPr lang="es-ES" dirty="0"/>
              <a:t> </a:t>
            </a:r>
            <a:r>
              <a:rPr lang="es-ES" dirty="0" err="1"/>
              <a:t>linguistic</a:t>
            </a:r>
            <a:r>
              <a:rPr lang="es-ES" dirty="0"/>
              <a:t> </a:t>
            </a:r>
            <a:r>
              <a:rPr lang="es-ES" dirty="0" err="1"/>
              <a:t>competence</a:t>
            </a:r>
            <a:r>
              <a:rPr lang="es-ES" dirty="0"/>
              <a:t> </a:t>
            </a:r>
            <a:r>
              <a:rPr lang="es-ES" dirty="0" err="1"/>
              <a:t>but</a:t>
            </a:r>
            <a:r>
              <a:rPr lang="es-ES" dirty="0"/>
              <a:t> </a:t>
            </a:r>
            <a:r>
              <a:rPr lang="es-ES" dirty="0" err="1"/>
              <a:t>my</a:t>
            </a:r>
            <a:r>
              <a:rPr lang="es-ES" dirty="0"/>
              <a:t> </a:t>
            </a:r>
            <a:r>
              <a:rPr lang="es-ES" dirty="0" err="1"/>
              <a:t>students´too</a:t>
            </a:r>
            <a:r>
              <a:rPr lang="es-ES" dirty="0"/>
              <a:t>.</a:t>
            </a:r>
          </a:p>
        </p:txBody>
      </p:sp>
    </p:spTree>
    <p:extLst>
      <p:ext uri="{BB962C8B-B14F-4D97-AF65-F5344CB8AC3E}">
        <p14:creationId xmlns:p14="http://schemas.microsoft.com/office/powerpoint/2010/main" val="314178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Creatice</a:t>
            </a:r>
            <a:r>
              <a:rPr lang="es-ES" dirty="0"/>
              <a:t> </a:t>
            </a:r>
            <a:r>
              <a:rPr lang="es-ES" dirty="0" err="1"/>
              <a:t>Commons</a:t>
            </a:r>
            <a:r>
              <a:rPr lang="es-ES" dirty="0"/>
              <a:t> </a:t>
            </a:r>
            <a:r>
              <a:rPr lang="es-ES" dirty="0" err="1"/>
              <a:t>License</a:t>
            </a:r>
            <a:r>
              <a:rPr lang="es-ES" dirty="0"/>
              <a:t> </a:t>
            </a:r>
          </a:p>
        </p:txBody>
      </p:sp>
      <p:sp>
        <p:nvSpPr>
          <p:cNvPr id="3" name="Marcador de contenido 2"/>
          <p:cNvSpPr>
            <a:spLocks noGrp="1"/>
          </p:cNvSpPr>
          <p:nvPr>
            <p:ph idx="1"/>
          </p:nvPr>
        </p:nvSpPr>
        <p:spPr/>
        <p:txBody>
          <a:bodyPr>
            <a:normAutofit fontScale="92500" lnSpcReduction="10000"/>
          </a:bodyPr>
          <a:lstStyle/>
          <a:p>
            <a:r>
              <a:rPr lang="es-ES" dirty="0"/>
              <a:t>Este obra está bajo una </a:t>
            </a:r>
            <a:r>
              <a:rPr lang="es-ES" dirty="0">
                <a:hlinkClick r:id="rId2"/>
              </a:rPr>
              <a:t>licencia de </a:t>
            </a:r>
            <a:r>
              <a:rPr lang="es-ES" dirty="0" err="1">
                <a:hlinkClick r:id="rId2"/>
              </a:rPr>
              <a:t>Creative</a:t>
            </a:r>
            <a:r>
              <a:rPr lang="es-ES" dirty="0">
                <a:hlinkClick r:id="rId2"/>
              </a:rPr>
              <a:t> </a:t>
            </a:r>
            <a:r>
              <a:rPr lang="es-ES" dirty="0" err="1">
                <a:hlinkClick r:id="rId2"/>
              </a:rPr>
              <a:t>Commons</a:t>
            </a:r>
            <a:r>
              <a:rPr lang="es-ES" dirty="0">
                <a:hlinkClick r:id="rId2"/>
              </a:rPr>
              <a:t> Reconocimiento-</a:t>
            </a:r>
            <a:r>
              <a:rPr lang="es-ES" dirty="0" err="1">
                <a:hlinkClick r:id="rId2"/>
              </a:rPr>
              <a:t>NoComercial</a:t>
            </a:r>
            <a:r>
              <a:rPr lang="es-ES" dirty="0">
                <a:hlinkClick r:id="rId2"/>
              </a:rPr>
              <a:t> 4.0 Internacional</a:t>
            </a:r>
            <a:r>
              <a:rPr lang="es-ES" dirty="0"/>
              <a:t>.</a:t>
            </a:r>
          </a:p>
          <a:p>
            <a:endParaRPr lang="es-ES" dirty="0"/>
          </a:p>
          <a:p>
            <a:r>
              <a:rPr lang="es-ES" dirty="0"/>
              <a:t>&lt;a </a:t>
            </a:r>
            <a:r>
              <a:rPr lang="es-ES" dirty="0" err="1"/>
              <a:t>rel</a:t>
            </a:r>
            <a:r>
              <a:rPr lang="es-ES" dirty="0"/>
              <a:t>="</a:t>
            </a:r>
            <a:r>
              <a:rPr lang="es-ES" dirty="0" err="1"/>
              <a:t>license</a:t>
            </a:r>
            <a:r>
              <a:rPr lang="es-ES" dirty="0"/>
              <a:t>" </a:t>
            </a:r>
            <a:r>
              <a:rPr lang="es-ES" dirty="0" err="1"/>
              <a:t>href</a:t>
            </a:r>
            <a:r>
              <a:rPr lang="es-ES" dirty="0"/>
              <a:t>="http://creativecommons.org/</a:t>
            </a:r>
            <a:r>
              <a:rPr lang="es-ES" dirty="0" err="1"/>
              <a:t>licenses</a:t>
            </a:r>
            <a:r>
              <a:rPr lang="es-ES" dirty="0"/>
              <a:t>/</a:t>
            </a:r>
            <a:r>
              <a:rPr lang="es-ES" dirty="0" err="1"/>
              <a:t>by-nc</a:t>
            </a:r>
            <a:r>
              <a:rPr lang="es-ES" dirty="0"/>
              <a:t>/4.0/"&gt;&lt;</a:t>
            </a:r>
            <a:r>
              <a:rPr lang="es-ES" dirty="0" err="1"/>
              <a:t>img</a:t>
            </a:r>
            <a:r>
              <a:rPr lang="es-ES" dirty="0"/>
              <a:t> </a:t>
            </a:r>
            <a:r>
              <a:rPr lang="es-ES" dirty="0" err="1"/>
              <a:t>alt</a:t>
            </a:r>
            <a:r>
              <a:rPr lang="es-ES" dirty="0"/>
              <a:t>="Licencia de </a:t>
            </a:r>
            <a:r>
              <a:rPr lang="es-ES" dirty="0" err="1"/>
              <a:t>Creative</a:t>
            </a:r>
            <a:r>
              <a:rPr lang="es-ES" dirty="0"/>
              <a:t> </a:t>
            </a:r>
            <a:r>
              <a:rPr lang="es-ES" dirty="0" err="1"/>
              <a:t>Commons</a:t>
            </a:r>
            <a:r>
              <a:rPr lang="es-ES" dirty="0"/>
              <a:t>" </a:t>
            </a:r>
            <a:r>
              <a:rPr lang="es-ES" dirty="0" err="1"/>
              <a:t>style</a:t>
            </a:r>
            <a:r>
              <a:rPr lang="es-ES" dirty="0"/>
              <a:t>="border-width:0" </a:t>
            </a:r>
            <a:r>
              <a:rPr lang="es-ES" dirty="0" err="1"/>
              <a:t>src</a:t>
            </a:r>
            <a:r>
              <a:rPr lang="es-ES" dirty="0"/>
              <a:t>="https://i.creativecommons.org/l/</a:t>
            </a:r>
            <a:r>
              <a:rPr lang="es-ES" dirty="0" err="1"/>
              <a:t>by-nc</a:t>
            </a:r>
            <a:r>
              <a:rPr lang="es-ES" dirty="0"/>
              <a:t>/4.0/88x31.png" /&gt;&lt;/a&gt;&lt;</a:t>
            </a:r>
            <a:r>
              <a:rPr lang="es-ES" dirty="0" err="1"/>
              <a:t>br</a:t>
            </a:r>
            <a:r>
              <a:rPr lang="es-ES" dirty="0"/>
              <a:t> /&gt;Este obra está bajo una &lt;a </a:t>
            </a:r>
            <a:r>
              <a:rPr lang="es-ES" dirty="0" err="1"/>
              <a:t>rel</a:t>
            </a:r>
            <a:r>
              <a:rPr lang="es-ES" dirty="0"/>
              <a:t>="</a:t>
            </a:r>
            <a:r>
              <a:rPr lang="es-ES" dirty="0" err="1"/>
              <a:t>license</a:t>
            </a:r>
            <a:r>
              <a:rPr lang="es-ES" dirty="0"/>
              <a:t>" </a:t>
            </a:r>
            <a:r>
              <a:rPr lang="es-ES" dirty="0" err="1"/>
              <a:t>href</a:t>
            </a:r>
            <a:r>
              <a:rPr lang="es-ES" dirty="0"/>
              <a:t>="http://creativecommons.org/</a:t>
            </a:r>
            <a:r>
              <a:rPr lang="es-ES" dirty="0" err="1"/>
              <a:t>licenses</a:t>
            </a:r>
            <a:r>
              <a:rPr lang="es-ES" dirty="0"/>
              <a:t>/</a:t>
            </a:r>
            <a:r>
              <a:rPr lang="es-ES" dirty="0" err="1"/>
              <a:t>by-nc</a:t>
            </a:r>
            <a:r>
              <a:rPr lang="es-ES" dirty="0"/>
              <a:t>/4.0/"&gt;licencia de </a:t>
            </a:r>
            <a:r>
              <a:rPr lang="es-ES" dirty="0" err="1"/>
              <a:t>Creative</a:t>
            </a:r>
            <a:r>
              <a:rPr lang="es-ES" dirty="0"/>
              <a:t> </a:t>
            </a:r>
            <a:r>
              <a:rPr lang="es-ES" dirty="0" err="1"/>
              <a:t>Commons</a:t>
            </a:r>
            <a:r>
              <a:rPr lang="es-ES" dirty="0"/>
              <a:t> Reconocimiento-</a:t>
            </a:r>
            <a:r>
              <a:rPr lang="es-ES" dirty="0" err="1"/>
              <a:t>NoComercial</a:t>
            </a:r>
            <a:r>
              <a:rPr lang="es-ES" dirty="0"/>
              <a:t> 4.0 Internacional&lt;/a&gt;.</a:t>
            </a:r>
            <a:endParaRPr lang="es-ES" dirty="0"/>
          </a:p>
        </p:txBody>
      </p:sp>
      <p:pic>
        <p:nvPicPr>
          <p:cNvPr id="1026" name="Picture 2" descr="Licencia de 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328136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95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a:t>Introduction</a:t>
            </a:r>
            <a:endParaRPr lang="es-ES" dirty="0"/>
          </a:p>
        </p:txBody>
      </p:sp>
      <p:sp>
        <p:nvSpPr>
          <p:cNvPr id="3" name="Marcador de contenido 2"/>
          <p:cNvSpPr>
            <a:spLocks noGrp="1"/>
          </p:cNvSpPr>
          <p:nvPr>
            <p:ph idx="1"/>
          </p:nvPr>
        </p:nvSpPr>
        <p:spPr/>
        <p:txBody>
          <a:bodyPr>
            <a:normAutofit lnSpcReduction="10000"/>
          </a:bodyPr>
          <a:lstStyle/>
          <a:p>
            <a:endParaRPr lang="es-ES" dirty="0"/>
          </a:p>
          <a:p>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following</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Power</a:t>
            </a:r>
            <a:r>
              <a:rPr lang="es-ES" dirty="0">
                <a:latin typeface="Arial" panose="020B0604020202020204" pitchFamily="34" charset="0"/>
                <a:cs typeface="Arial" panose="020B0604020202020204" pitchFamily="34" charset="0"/>
              </a:rPr>
              <a:t> Point  </a:t>
            </a:r>
            <a:r>
              <a:rPr lang="es-ES" dirty="0" err="1">
                <a:latin typeface="Arial" panose="020B0604020202020204" pitchFamily="34" charset="0"/>
                <a:cs typeface="Arial" panose="020B0604020202020204" pitchFamily="34" charset="0"/>
              </a:rPr>
              <a:t>presents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some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theorical</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information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about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relevance</a:t>
            </a:r>
            <a:r>
              <a:rPr lang="es-ES" dirty="0">
                <a:latin typeface="Arial" panose="020B0604020202020204" pitchFamily="34" charset="0"/>
                <a:cs typeface="Arial" panose="020B0604020202020204" pitchFamily="34" charset="0"/>
              </a:rPr>
              <a:t> of </a:t>
            </a:r>
            <a:r>
              <a:rPr lang="es-ES" dirty="0" err="1">
                <a:latin typeface="Arial" panose="020B0604020202020204" pitchFamily="34" charset="0"/>
                <a:cs typeface="Arial" panose="020B0604020202020204" pitchFamily="34" charset="0"/>
              </a:rPr>
              <a:t>pronunciation</a:t>
            </a:r>
            <a:r>
              <a:rPr lang="es-ES" dirty="0">
                <a:latin typeface="Arial" panose="020B0604020202020204" pitchFamily="34" charset="0"/>
                <a:cs typeface="Arial" panose="020B0604020202020204" pitchFamily="34" charset="0"/>
              </a:rPr>
              <a:t> to </a:t>
            </a:r>
            <a:r>
              <a:rPr lang="es-ES" dirty="0" err="1">
                <a:latin typeface="Arial" panose="020B0604020202020204" pitchFamily="34" charset="0"/>
                <a:cs typeface="Arial" panose="020B0604020202020204" pitchFamily="34" charset="0"/>
              </a:rPr>
              <a:t>get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efficent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learning</a:t>
            </a:r>
            <a:r>
              <a:rPr lang="es-ES" dirty="0">
                <a:latin typeface="Arial" panose="020B0604020202020204" pitchFamily="34" charset="0"/>
                <a:cs typeface="Arial" panose="020B0604020202020204" pitchFamily="34" charset="0"/>
              </a:rPr>
              <a:t> in English clases.</a:t>
            </a:r>
          </a:p>
          <a:p>
            <a:r>
              <a:rPr lang="es-ES" dirty="0" err="1">
                <a:latin typeface="Arial" panose="020B0604020202020204" pitchFamily="34" charset="0"/>
                <a:cs typeface="Arial" panose="020B0604020202020204" pitchFamily="34" charset="0"/>
              </a:rPr>
              <a:t>There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is</a:t>
            </a:r>
            <a:r>
              <a:rPr lang="es-ES" dirty="0">
                <a:latin typeface="Arial" panose="020B0604020202020204" pitchFamily="34" charset="0"/>
                <a:cs typeface="Arial" panose="020B0604020202020204" pitchFamily="34" charset="0"/>
              </a:rPr>
              <a:t> a </a:t>
            </a:r>
            <a:r>
              <a:rPr lang="es-ES" dirty="0" err="1">
                <a:latin typeface="Arial" panose="020B0604020202020204" pitchFamily="34" charset="0"/>
                <a:cs typeface="Arial" panose="020B0604020202020204" pitchFamily="34" charset="0"/>
              </a:rPr>
              <a:t>practical</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activity</a:t>
            </a:r>
            <a:r>
              <a:rPr lang="es-ES" dirty="0">
                <a:latin typeface="Arial" panose="020B0604020202020204" pitchFamily="34" charset="0"/>
                <a:cs typeface="Arial" panose="020B0604020202020204" pitchFamily="34" charset="0"/>
              </a:rPr>
              <a:t> to </a:t>
            </a:r>
            <a:r>
              <a:rPr lang="es-ES" dirty="0" err="1">
                <a:latin typeface="Arial" panose="020B0604020202020204" pitchFamily="34" charset="0"/>
                <a:cs typeface="Arial" panose="020B0604020202020204" pitchFamily="34" charset="0"/>
              </a:rPr>
              <a:t>train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us</a:t>
            </a:r>
            <a:r>
              <a:rPr lang="es-ES" dirty="0">
                <a:latin typeface="Arial" panose="020B0604020202020204" pitchFamily="34" charset="0"/>
                <a:cs typeface="Arial" panose="020B0604020202020204" pitchFamily="34" charset="0"/>
              </a:rPr>
              <a:t> as </a:t>
            </a:r>
            <a:r>
              <a:rPr lang="es-ES" dirty="0" err="1">
                <a:latin typeface="Arial" panose="020B0604020202020204" pitchFamily="34" charset="0"/>
                <a:cs typeface="Arial" panose="020B0604020202020204" pitchFamily="34" charset="0"/>
              </a:rPr>
              <a:t>teachers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or</a:t>
            </a:r>
            <a:r>
              <a:rPr lang="es-ES" dirty="0">
                <a:latin typeface="Arial" panose="020B0604020202020204" pitchFamily="34" charset="0"/>
                <a:cs typeface="Arial" panose="020B0604020202020204" pitchFamily="34" charset="0"/>
              </a:rPr>
              <a:t> to </a:t>
            </a:r>
            <a:r>
              <a:rPr lang="es-ES" dirty="0" err="1">
                <a:latin typeface="Arial" panose="020B0604020202020204" pitchFamily="34" charset="0"/>
                <a:cs typeface="Arial" panose="020B0604020202020204" pitchFamily="34" charset="0"/>
              </a:rPr>
              <a:t>practice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with</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our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students</a:t>
            </a:r>
            <a:r>
              <a:rPr lang="es-ES" dirty="0">
                <a:latin typeface="Arial" panose="020B0604020202020204" pitchFamily="34" charset="0"/>
                <a:cs typeface="Arial" panose="020B0604020202020204" pitchFamily="34" charset="0"/>
              </a:rPr>
              <a:t> in </a:t>
            </a:r>
            <a:r>
              <a:rPr lang="es-ES" dirty="0" err="1">
                <a:latin typeface="Arial" panose="020B0604020202020204" pitchFamily="34" charset="0"/>
                <a:cs typeface="Arial" panose="020B0604020202020204" pitchFamily="34" charset="0"/>
              </a:rPr>
              <a:t>class</a:t>
            </a:r>
            <a:r>
              <a:rPr lang="es-ES" dirty="0">
                <a:latin typeface="Arial" panose="020B0604020202020204" pitchFamily="34" charset="0"/>
                <a:cs typeface="Arial" panose="020B0604020202020204" pitchFamily="34" charset="0"/>
              </a:rPr>
              <a:t>.</a:t>
            </a:r>
          </a:p>
          <a:p>
            <a:r>
              <a:rPr lang="es-ES" dirty="0" err="1">
                <a:latin typeface="Arial" panose="020B0604020202020204" pitchFamily="34" charset="0"/>
                <a:cs typeface="Arial" panose="020B0604020202020204" pitchFamily="34" charset="0"/>
              </a:rPr>
              <a:t>It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based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Course</a:t>
            </a:r>
            <a:r>
              <a:rPr lang="es-ES" dirty="0">
                <a:latin typeface="Arial" panose="020B0604020202020204" pitchFamily="34" charset="0"/>
                <a:cs typeface="Arial" panose="020B0604020202020204" pitchFamily="34" charset="0"/>
              </a:rPr>
              <a:t> IN22 </a:t>
            </a:r>
            <a:r>
              <a:rPr lang="es-ES" dirty="0" err="1">
                <a:latin typeface="Arial" panose="020B0604020202020204" pitchFamily="34" charset="0"/>
                <a:cs typeface="Arial" panose="020B0604020202020204" pitchFamily="34" charset="0"/>
              </a:rPr>
              <a:t>Supporting</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Effective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Learning</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sponsored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by</a:t>
            </a:r>
            <a:r>
              <a:rPr lang="es-ES" dirty="0">
                <a:latin typeface="Arial" panose="020B0604020202020204" pitchFamily="34" charset="0"/>
                <a:cs typeface="Arial" panose="020B0604020202020204" pitchFamily="34" charset="0"/>
              </a:rPr>
              <a:t> Trinity </a:t>
            </a:r>
            <a:r>
              <a:rPr lang="es-ES" dirty="0" err="1">
                <a:latin typeface="Arial" panose="020B0604020202020204" pitchFamily="34" charset="0"/>
                <a:cs typeface="Arial" panose="020B0604020202020204" pitchFamily="34" charset="0"/>
              </a:rPr>
              <a:t>College</a:t>
            </a:r>
            <a:r>
              <a:rPr lang="es-E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709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Theoretical</a:t>
            </a:r>
            <a:r>
              <a:rPr lang="es-ES" dirty="0"/>
              <a:t>  </a:t>
            </a:r>
            <a:r>
              <a:rPr lang="es-ES" dirty="0" err="1"/>
              <a:t>Foundations</a:t>
            </a:r>
            <a:endParaRPr lang="es-ES" dirty="0"/>
          </a:p>
        </p:txBody>
      </p:sp>
      <p:sp>
        <p:nvSpPr>
          <p:cNvPr id="3" name="Marcador de contenido 2"/>
          <p:cNvSpPr>
            <a:spLocks noGrp="1"/>
          </p:cNvSpPr>
          <p:nvPr>
            <p:ph idx="1"/>
          </p:nvPr>
        </p:nvSpPr>
        <p:spPr/>
        <p:txBody>
          <a:bodyPr>
            <a:normAutofit lnSpcReduction="10000"/>
          </a:bodyPr>
          <a:lstStyle/>
          <a:p>
            <a:r>
              <a:rPr lang="es-ES" dirty="0">
                <a:latin typeface="Arial" panose="020B0604020202020204" pitchFamily="34" charset="0"/>
                <a:cs typeface="Arial" panose="020B0604020202020204" pitchFamily="34" charset="0"/>
              </a:rPr>
              <a:t>English </a:t>
            </a:r>
            <a:r>
              <a:rPr lang="es-ES" dirty="0" err="1">
                <a:latin typeface="Arial" panose="020B0604020202020204" pitchFamily="34" charset="0"/>
                <a:cs typeface="Arial" panose="020B0604020202020204" pitchFamily="34" charset="0"/>
              </a:rPr>
              <a:t>is</a:t>
            </a:r>
            <a:r>
              <a:rPr lang="es-ES" dirty="0">
                <a:latin typeface="Arial" panose="020B0604020202020204" pitchFamily="34" charset="0"/>
                <a:cs typeface="Arial" panose="020B0604020202020204" pitchFamily="34" charset="0"/>
              </a:rPr>
              <a:t> a </a:t>
            </a:r>
            <a:r>
              <a:rPr lang="es-ES" dirty="0" err="1">
                <a:latin typeface="Arial" panose="020B0604020202020204" pitchFamily="34" charset="0"/>
                <a:cs typeface="Arial" panose="020B0604020202020204" pitchFamily="34" charset="0"/>
              </a:rPr>
              <a:t>Lingua</a:t>
            </a:r>
            <a:r>
              <a:rPr lang="es-ES" dirty="0">
                <a:latin typeface="Arial" panose="020B0604020202020204" pitchFamily="34" charset="0"/>
                <a:cs typeface="Arial" panose="020B0604020202020204" pitchFamily="34" charset="0"/>
              </a:rPr>
              <a:t> Franca, a </a:t>
            </a:r>
            <a:r>
              <a:rPr lang="es-ES" dirty="0" err="1">
                <a:latin typeface="Arial" panose="020B0604020202020204" pitchFamily="34" charset="0"/>
                <a:cs typeface="Arial" panose="020B0604020202020204" pitchFamily="34" charset="0"/>
              </a:rPr>
              <a:t>language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used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around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world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where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native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speakers</a:t>
            </a:r>
            <a:r>
              <a:rPr lang="es-ES" dirty="0">
                <a:latin typeface="Arial" panose="020B0604020202020204" pitchFamily="34" charset="0"/>
                <a:cs typeface="Arial" panose="020B0604020202020204" pitchFamily="34" charset="0"/>
              </a:rPr>
              <a:t> are no </a:t>
            </a:r>
            <a:r>
              <a:rPr lang="es-ES" dirty="0" err="1">
                <a:latin typeface="Arial" panose="020B0604020202020204" pitchFamily="34" charset="0"/>
                <a:cs typeface="Arial" panose="020B0604020202020204" pitchFamily="34" charset="0"/>
              </a:rPr>
              <a:t>longer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model</a:t>
            </a:r>
            <a:r>
              <a:rPr lang="es-ES" dirty="0">
                <a:latin typeface="Arial" panose="020B0604020202020204" pitchFamily="34" charset="0"/>
                <a:cs typeface="Arial" panose="020B0604020202020204" pitchFamily="34" charset="0"/>
              </a:rPr>
              <a:t> to </a:t>
            </a:r>
            <a:r>
              <a:rPr lang="es-ES" dirty="0" err="1">
                <a:latin typeface="Arial" panose="020B0604020202020204" pitchFamily="34" charset="0"/>
                <a:cs typeface="Arial" panose="020B0604020202020204" pitchFamily="34" charset="0"/>
              </a:rPr>
              <a:t>follow</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When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have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mistakes</a:t>
            </a:r>
            <a:r>
              <a:rPr lang="es-ES" dirty="0">
                <a:latin typeface="Arial" panose="020B0604020202020204" pitchFamily="34" charset="0"/>
                <a:cs typeface="Arial" panose="020B0604020202020204" pitchFamily="34" charset="0"/>
              </a:rPr>
              <a:t> in </a:t>
            </a:r>
            <a:r>
              <a:rPr lang="es-ES" dirty="0" err="1">
                <a:latin typeface="Arial" panose="020B0604020202020204" pitchFamily="34" charset="0"/>
                <a:cs typeface="Arial" panose="020B0604020202020204" pitchFamily="34" charset="0"/>
              </a:rPr>
              <a:t>our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second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language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there</a:t>
            </a:r>
            <a:r>
              <a:rPr lang="es-ES" dirty="0">
                <a:latin typeface="Arial" panose="020B0604020202020204" pitchFamily="34" charset="0"/>
                <a:cs typeface="Arial" panose="020B0604020202020204" pitchFamily="34" charset="0"/>
              </a:rPr>
              <a:t> are </a:t>
            </a:r>
            <a:r>
              <a:rPr lang="es-ES" dirty="0" err="1">
                <a:latin typeface="Arial" panose="020B0604020202020204" pitchFamily="34" charset="0"/>
                <a:cs typeface="Arial" panose="020B0604020202020204" pitchFamily="34" charset="0"/>
              </a:rPr>
              <a:t>many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reasons</a:t>
            </a:r>
            <a:r>
              <a:rPr lang="es-ES" dirty="0">
                <a:latin typeface="Arial" panose="020B0604020202020204" pitchFamily="34" charset="0"/>
                <a:cs typeface="Arial" panose="020B0604020202020204" pitchFamily="34" charset="0"/>
              </a:rPr>
              <a:t> to do </a:t>
            </a:r>
            <a:r>
              <a:rPr lang="es-ES" dirty="0" err="1">
                <a:latin typeface="Arial" panose="020B0604020202020204" pitchFamily="34" charset="0"/>
                <a:cs typeface="Arial" panose="020B0604020202020204" pitchFamily="34" charset="0"/>
              </a:rPr>
              <a:t>it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carelessness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interference</a:t>
            </a:r>
            <a:r>
              <a:rPr lang="es-ES" dirty="0">
                <a:latin typeface="Arial" panose="020B0604020202020204" pitchFamily="34" charset="0"/>
                <a:cs typeface="Arial" panose="020B0604020202020204" pitchFamily="34" charset="0"/>
              </a:rPr>
              <a:t> of </a:t>
            </a:r>
            <a:r>
              <a:rPr lang="es-ES" dirty="0" err="1">
                <a:latin typeface="Arial" panose="020B0604020202020204" pitchFamily="34" charset="0"/>
                <a:cs typeface="Arial" panose="020B0604020202020204" pitchFamily="34" charset="0"/>
              </a:rPr>
              <a:t>our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mother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tongue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overgeneralitation</a:t>
            </a:r>
            <a:r>
              <a:rPr lang="es-ES" dirty="0">
                <a:latin typeface="Arial" panose="020B0604020202020204" pitchFamily="34" charset="0"/>
                <a:cs typeface="Arial" panose="020B0604020202020204" pitchFamily="34" charset="0"/>
              </a:rPr>
              <a:t> of a rule... </a:t>
            </a:r>
            <a:r>
              <a:rPr lang="es-ES" dirty="0" err="1">
                <a:latin typeface="Arial" panose="020B0604020202020204" pitchFamily="34" charset="0"/>
                <a:cs typeface="Arial" panose="020B0604020202020204" pitchFamily="34" charset="0"/>
              </a:rPr>
              <a:t>There</a:t>
            </a:r>
            <a:r>
              <a:rPr lang="es-ES" dirty="0">
                <a:latin typeface="Arial" panose="020B0604020202020204" pitchFamily="34" charset="0"/>
                <a:cs typeface="Arial" panose="020B0604020202020204" pitchFamily="34" charset="0"/>
              </a:rPr>
              <a:t> are global </a:t>
            </a:r>
            <a:r>
              <a:rPr lang="es-ES" dirty="0" err="1">
                <a:latin typeface="Arial" panose="020B0604020202020204" pitchFamily="34" charset="0"/>
                <a:cs typeface="Arial" panose="020B0604020202020204" pitchFamily="34" charset="0"/>
              </a:rPr>
              <a:t>mistakes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that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make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impossible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communication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or</a:t>
            </a:r>
            <a:r>
              <a:rPr lang="es-ES" dirty="0">
                <a:latin typeface="Arial" panose="020B0604020202020204" pitchFamily="34" charset="0"/>
                <a:cs typeface="Arial" panose="020B0604020202020204" pitchFamily="34" charset="0"/>
              </a:rPr>
              <a:t> local </a:t>
            </a:r>
            <a:r>
              <a:rPr lang="es-ES" dirty="0" err="1">
                <a:latin typeface="Arial" panose="020B0604020202020204" pitchFamily="34" charset="0"/>
                <a:cs typeface="Arial" panose="020B0604020202020204" pitchFamily="34" charset="0"/>
              </a:rPr>
              <a:t>errors</a:t>
            </a:r>
            <a:r>
              <a:rPr lang="es-ES" dirty="0">
                <a:latin typeface="Arial" panose="020B0604020202020204" pitchFamily="34" charset="0"/>
                <a:cs typeface="Arial" panose="020B0604020202020204" pitchFamily="34" charset="0"/>
              </a:rPr>
              <a:t>. </a:t>
            </a:r>
          </a:p>
          <a:p>
            <a:r>
              <a:rPr lang="es-ES" dirty="0" err="1">
                <a:latin typeface="Arial" panose="020B0604020202020204" pitchFamily="34" charset="0"/>
                <a:cs typeface="Arial" panose="020B0604020202020204" pitchFamily="34" charset="0"/>
              </a:rPr>
              <a:t>Failure</a:t>
            </a:r>
            <a:r>
              <a:rPr lang="es-ES" dirty="0">
                <a:latin typeface="Arial" panose="020B0604020202020204" pitchFamily="34" charset="0"/>
                <a:cs typeface="Arial" panose="020B0604020202020204" pitchFamily="34" charset="0"/>
              </a:rPr>
              <a:t> in </a:t>
            </a:r>
            <a:r>
              <a:rPr lang="es-ES" dirty="0" err="1">
                <a:latin typeface="Arial" panose="020B0604020202020204" pitchFamily="34" charset="0"/>
                <a:cs typeface="Arial" panose="020B0604020202020204" pitchFamily="34" charset="0"/>
              </a:rPr>
              <a:t>communications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is</a:t>
            </a:r>
            <a:r>
              <a:rPr lang="es-ES" dirty="0">
                <a:latin typeface="Arial" panose="020B0604020202020204" pitchFamily="34" charset="0"/>
                <a:cs typeface="Arial" panose="020B0604020202020204" pitchFamily="34" charset="0"/>
              </a:rPr>
              <a:t> 68% </a:t>
            </a:r>
            <a:r>
              <a:rPr lang="es-ES" dirty="0" err="1">
                <a:latin typeface="Arial" panose="020B0604020202020204" pitchFamily="34" charset="0"/>
                <a:cs typeface="Arial" panose="020B0604020202020204" pitchFamily="34" charset="0"/>
              </a:rPr>
              <a:t>because</a:t>
            </a:r>
            <a:r>
              <a:rPr lang="es-ES" dirty="0">
                <a:latin typeface="Arial" panose="020B0604020202020204" pitchFamily="34" charset="0"/>
                <a:cs typeface="Arial" panose="020B0604020202020204" pitchFamily="34" charset="0"/>
              </a:rPr>
              <a:t> of </a:t>
            </a:r>
            <a:r>
              <a:rPr lang="es-ES" dirty="0" err="1">
                <a:latin typeface="Arial" panose="020B0604020202020204" pitchFamily="34" charset="0"/>
                <a:cs typeface="Arial" panose="020B0604020202020204" pitchFamily="34" charset="0"/>
              </a:rPr>
              <a:t>pronunciation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Some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tips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about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pronunciation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might</a:t>
            </a:r>
            <a:r>
              <a:rPr lang="es-ES" dirty="0">
                <a:latin typeface="Arial" panose="020B0604020202020204" pitchFamily="34" charset="0"/>
                <a:cs typeface="Arial" panose="020B0604020202020204" pitchFamily="34" charset="0"/>
              </a:rPr>
              <a:t> be </a:t>
            </a:r>
            <a:r>
              <a:rPr lang="es-ES" dirty="0" err="1">
                <a:latin typeface="Arial" panose="020B0604020202020204" pitchFamily="34" charset="0"/>
                <a:cs typeface="Arial" panose="020B0604020202020204" pitchFamily="34" charset="0"/>
              </a:rPr>
              <a:t>really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helpful</a:t>
            </a:r>
            <a:r>
              <a:rPr lang="es-ES" dirty="0">
                <a:latin typeface="Arial" panose="020B0604020202020204" pitchFamily="34" charset="0"/>
                <a:cs typeface="Arial" panose="020B0604020202020204" pitchFamily="34" charset="0"/>
              </a:rPr>
              <a:t> and </a:t>
            </a:r>
            <a:r>
              <a:rPr lang="es-ES" dirty="0" err="1">
                <a:latin typeface="Arial" panose="020B0604020202020204" pitchFamily="34" charset="0"/>
                <a:cs typeface="Arial" panose="020B0604020202020204" pitchFamily="34" charset="0"/>
              </a:rPr>
              <a:t>improve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our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teaching</a:t>
            </a:r>
            <a:r>
              <a:rPr lang="es-ES" dirty="0">
                <a:latin typeface="Arial" panose="020B0604020202020204" pitchFamily="34" charset="0"/>
                <a:cs typeface="Arial" panose="020B0604020202020204" pitchFamily="34" charset="0"/>
              </a:rPr>
              <a:t> and </a:t>
            </a:r>
            <a:r>
              <a:rPr lang="es-ES" dirty="0" err="1">
                <a:latin typeface="Arial" panose="020B0604020202020204" pitchFamily="34" charset="0"/>
                <a:cs typeface="Arial" panose="020B0604020202020204" pitchFamily="34" charset="0"/>
              </a:rPr>
              <a:t>learning</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progress</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52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5501" y="728409"/>
            <a:ext cx="9601196" cy="1303867"/>
          </a:xfrm>
        </p:spPr>
        <p:txBody>
          <a:bodyPr/>
          <a:lstStyle/>
          <a:p>
            <a:r>
              <a:rPr lang="es-ES" dirty="0" err="1"/>
              <a:t>Thought</a:t>
            </a:r>
            <a:r>
              <a:rPr lang="es-ES" dirty="0"/>
              <a:t> </a:t>
            </a:r>
            <a:r>
              <a:rPr lang="es-ES" dirty="0" err="1"/>
              <a:t>groups</a:t>
            </a:r>
            <a:endParaRPr lang="es-ES" dirty="0"/>
          </a:p>
        </p:txBody>
      </p:sp>
      <p:sp>
        <p:nvSpPr>
          <p:cNvPr id="3" name="Marcador de contenido 2"/>
          <p:cNvSpPr>
            <a:spLocks noGrp="1"/>
          </p:cNvSpPr>
          <p:nvPr>
            <p:ph idx="1"/>
          </p:nvPr>
        </p:nvSpPr>
        <p:spPr>
          <a:xfrm>
            <a:off x="1295402" y="2032276"/>
            <a:ext cx="9601196" cy="3318936"/>
          </a:xfrm>
        </p:spPr>
        <p:txBody>
          <a:bodyPr>
            <a:noAutofit/>
          </a:bodyPr>
          <a:lstStyle/>
          <a:p>
            <a:r>
              <a:rPr lang="es-ES" dirty="0" err="1">
                <a:latin typeface="Arial" panose="020B0604020202020204" pitchFamily="34" charset="0"/>
                <a:cs typeface="Arial" panose="020B0604020202020204" pitchFamily="34" charset="0"/>
              </a:rPr>
              <a:t>While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Spanish</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usually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stresses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end</a:t>
            </a:r>
            <a:r>
              <a:rPr lang="es-ES" dirty="0">
                <a:latin typeface="Arial" panose="020B0604020202020204" pitchFamily="34" charset="0"/>
                <a:cs typeface="Arial" panose="020B0604020202020204" pitchFamily="34" charset="0"/>
              </a:rPr>
              <a:t> of a </a:t>
            </a:r>
            <a:r>
              <a:rPr lang="es-ES" dirty="0" err="1">
                <a:latin typeface="Arial" panose="020B0604020202020204" pitchFamily="34" charset="0"/>
                <a:cs typeface="Arial" panose="020B0604020202020204" pitchFamily="34" charset="0"/>
              </a:rPr>
              <a:t>sentence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we</a:t>
            </a:r>
            <a:r>
              <a:rPr lang="es-ES" dirty="0">
                <a:latin typeface="Arial" panose="020B0604020202020204" pitchFamily="34" charset="0"/>
                <a:cs typeface="Arial" panose="020B0604020202020204" pitchFamily="34" charset="0"/>
              </a:rPr>
              <a:t> can realice </a:t>
            </a:r>
            <a:r>
              <a:rPr lang="es-ES" dirty="0" err="1">
                <a:latin typeface="Arial" panose="020B0604020202020204" pitchFamily="34" charset="0"/>
                <a:cs typeface="Arial" panose="020B0604020202020204" pitchFamily="34" charset="0"/>
              </a:rPr>
              <a:t>that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Spoken</a:t>
            </a:r>
            <a:r>
              <a:rPr lang="es-ES" dirty="0">
                <a:latin typeface="Arial" panose="020B0604020202020204" pitchFamily="34" charset="0"/>
                <a:cs typeface="Arial" panose="020B0604020202020204" pitchFamily="34" charset="0"/>
              </a:rPr>
              <a:t> English Works </a:t>
            </a:r>
            <a:r>
              <a:rPr lang="es-ES" dirty="0" err="1">
                <a:latin typeface="Arial" panose="020B0604020202020204" pitchFamily="34" charset="0"/>
                <a:cs typeface="Arial" panose="020B0604020202020204" pitchFamily="34" charset="0"/>
              </a:rPr>
              <a:t>differently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divided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by</a:t>
            </a:r>
            <a:r>
              <a:rPr lang="es-ES" dirty="0">
                <a:latin typeface="Arial" panose="020B0604020202020204" pitchFamily="34" charset="0"/>
                <a:cs typeface="Arial" panose="020B0604020202020204" pitchFamily="34" charset="0"/>
              </a:rPr>
              <a:t> pauses, </a:t>
            </a:r>
            <a:r>
              <a:rPr lang="es-ES" dirty="0" err="1">
                <a:latin typeface="Arial" panose="020B0604020202020204" pitchFamily="34" charset="0"/>
                <a:cs typeface="Arial" panose="020B0604020202020204" pitchFamily="34" charset="0"/>
              </a:rPr>
              <a:t>words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forms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groups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according</a:t>
            </a:r>
            <a:r>
              <a:rPr lang="es-ES" dirty="0">
                <a:latin typeface="Arial" panose="020B0604020202020204" pitchFamily="34" charset="0"/>
                <a:cs typeface="Arial" panose="020B0604020202020204" pitchFamily="34" charset="0"/>
              </a:rPr>
              <a:t> to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meaning</a:t>
            </a:r>
            <a:r>
              <a:rPr lang="es-ES" dirty="0">
                <a:latin typeface="Arial" panose="020B0604020202020204" pitchFamily="34" charset="0"/>
                <a:cs typeface="Arial" panose="020B0604020202020204" pitchFamily="34" charset="0"/>
              </a:rPr>
              <a:t>, to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thought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call</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them</a:t>
            </a:r>
            <a:r>
              <a:rPr lang="es-ES" dirty="0">
                <a:latin typeface="Arial" panose="020B0604020202020204" pitchFamily="34" charset="0"/>
                <a:cs typeface="Arial" panose="020B0604020202020204" pitchFamily="34" charset="0"/>
              </a:rPr>
              <a:t> </a:t>
            </a:r>
            <a:r>
              <a:rPr lang="es-ES" b="1" dirty="0">
                <a:solidFill>
                  <a:srgbClr val="00B0F0"/>
                </a:solidFill>
                <a:latin typeface="Arial" panose="020B0604020202020204" pitchFamily="34" charset="0"/>
                <a:cs typeface="Arial" panose="020B0604020202020204" pitchFamily="34" charset="0"/>
              </a:rPr>
              <a:t>THOUGHT GROUPS.</a:t>
            </a:r>
          </a:p>
          <a:p>
            <a:r>
              <a:rPr lang="es-ES" dirty="0">
                <a:latin typeface="Arial" panose="020B0604020202020204" pitchFamily="34" charset="0"/>
                <a:cs typeface="Arial" panose="020B0604020202020204" pitchFamily="34" charset="0"/>
              </a:rPr>
              <a:t>In </a:t>
            </a:r>
            <a:r>
              <a:rPr lang="es-ES" dirty="0" err="1">
                <a:latin typeface="Arial" panose="020B0604020202020204" pitchFamily="34" charset="0"/>
                <a:cs typeface="Arial" panose="020B0604020202020204" pitchFamily="34" charset="0"/>
              </a:rPr>
              <a:t>each</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thought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group</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there</a:t>
            </a:r>
            <a:r>
              <a:rPr lang="es-ES" dirty="0">
                <a:latin typeface="Arial" panose="020B0604020202020204" pitchFamily="34" charset="0"/>
                <a:cs typeface="Arial" panose="020B0604020202020204" pitchFamily="34" charset="0"/>
              </a:rPr>
              <a:t> are </a:t>
            </a:r>
            <a:r>
              <a:rPr lang="es-ES" dirty="0" err="1">
                <a:latin typeface="Arial" panose="020B0604020202020204" pitchFamily="34" charset="0"/>
                <a:cs typeface="Arial" panose="020B0604020202020204" pitchFamily="34" charset="0"/>
              </a:rPr>
              <a:t>always</a:t>
            </a:r>
            <a:r>
              <a:rPr lang="es-ES" dirty="0">
                <a:latin typeface="Arial" panose="020B0604020202020204" pitchFamily="34" charset="0"/>
                <a:cs typeface="Arial" panose="020B0604020202020204" pitchFamily="34" charset="0"/>
              </a:rPr>
              <a:t> a </a:t>
            </a:r>
            <a:r>
              <a:rPr lang="es-ES" dirty="0" err="1">
                <a:latin typeface="Arial" panose="020B0604020202020204" pitchFamily="34" charset="0"/>
                <a:cs typeface="Arial" panose="020B0604020202020204" pitchFamily="34" charset="0"/>
              </a:rPr>
              <a:t>main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word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that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pronounce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louder</a:t>
            </a:r>
            <a:r>
              <a:rPr lang="es-ES" dirty="0">
                <a:latin typeface="Arial" panose="020B0604020202020204" pitchFamily="34" charset="0"/>
                <a:cs typeface="Arial" panose="020B0604020202020204" pitchFamily="34" charset="0"/>
              </a:rPr>
              <a:t> so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listeners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pay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attention</a:t>
            </a:r>
            <a:r>
              <a:rPr lang="es-ES" dirty="0">
                <a:latin typeface="Arial" panose="020B0604020202020204" pitchFamily="34" charset="0"/>
                <a:cs typeface="Arial" panose="020B0604020202020204" pitchFamily="34" charset="0"/>
              </a:rPr>
              <a:t> to </a:t>
            </a:r>
            <a:r>
              <a:rPr lang="es-ES" dirty="0" err="1">
                <a:latin typeface="Arial" panose="020B0604020202020204" pitchFamily="34" charset="0"/>
                <a:cs typeface="Arial" panose="020B0604020202020204" pitchFamily="34" charset="0"/>
              </a:rPr>
              <a:t>it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If</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don´t</a:t>
            </a:r>
            <a:r>
              <a:rPr lang="es-ES" dirty="0">
                <a:latin typeface="Arial" panose="020B0604020202020204" pitchFamily="34" charset="0"/>
                <a:cs typeface="Arial" panose="020B0604020202020204" pitchFamily="34" charset="0"/>
              </a:rPr>
              <a:t> do </a:t>
            </a:r>
            <a:r>
              <a:rPr lang="es-ES" dirty="0" err="1">
                <a:latin typeface="Arial" panose="020B0604020202020204" pitchFamily="34" charset="0"/>
                <a:cs typeface="Arial" panose="020B0604020202020204" pitchFamily="34" charset="0"/>
              </a:rPr>
              <a:t>it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right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might</a:t>
            </a:r>
            <a:r>
              <a:rPr lang="es-ES" dirty="0">
                <a:latin typeface="Arial" panose="020B0604020202020204" pitchFamily="34" charset="0"/>
                <a:cs typeface="Arial" panose="020B0604020202020204" pitchFamily="34" charset="0"/>
              </a:rPr>
              <a:t> be </a:t>
            </a:r>
            <a:r>
              <a:rPr lang="es-ES" dirty="0" err="1">
                <a:latin typeface="Arial" panose="020B0604020202020204" pitchFamily="34" charset="0"/>
                <a:cs typeface="Arial" panose="020B0604020202020204" pitchFamily="34" charset="0"/>
              </a:rPr>
              <a:t>misunderstanding</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communication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failure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This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word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called</a:t>
            </a:r>
            <a:r>
              <a:rPr lang="es-ES" dirty="0">
                <a:latin typeface="Arial" panose="020B0604020202020204" pitchFamily="34" charset="0"/>
                <a:cs typeface="Arial" panose="020B0604020202020204" pitchFamily="34" charset="0"/>
              </a:rPr>
              <a:t> </a:t>
            </a:r>
            <a:r>
              <a:rPr lang="es-ES" b="1" dirty="0">
                <a:solidFill>
                  <a:srgbClr val="FF0000"/>
                </a:solidFill>
                <a:latin typeface="Arial" panose="020B0604020202020204" pitchFamily="34" charset="0"/>
                <a:cs typeface="Arial" panose="020B0604020202020204" pitchFamily="34" charset="0"/>
              </a:rPr>
              <a:t>FOCUS WORD </a:t>
            </a:r>
            <a:r>
              <a:rPr lang="es-ES" dirty="0" err="1">
                <a:latin typeface="Arial" panose="020B0604020202020204" pitchFamily="34" charset="0"/>
                <a:cs typeface="Arial" panose="020B0604020202020204" pitchFamily="34" charset="0"/>
              </a:rPr>
              <a:t>If</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find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two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focus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word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stronguest</a:t>
            </a:r>
            <a:r>
              <a:rPr lang="es-ES" dirty="0">
                <a:latin typeface="Arial" panose="020B0604020202020204" pitchFamily="34" charset="0"/>
                <a:cs typeface="Arial" panose="020B0604020202020204" pitchFamily="34" charset="0"/>
              </a:rPr>
              <a:t> and </a:t>
            </a:r>
            <a:r>
              <a:rPr lang="es-ES" dirty="0" err="1">
                <a:latin typeface="Arial" panose="020B0604020202020204" pitchFamily="34" charset="0"/>
                <a:cs typeface="Arial" panose="020B0604020202020204" pitchFamily="34" charset="0"/>
              </a:rPr>
              <a:t>longuest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will</a:t>
            </a:r>
            <a:r>
              <a:rPr lang="es-ES" dirty="0">
                <a:latin typeface="Arial" panose="020B0604020202020204" pitchFamily="34" charset="0"/>
                <a:cs typeface="Arial" panose="020B0604020202020204" pitchFamily="34" charset="0"/>
              </a:rPr>
              <a:t> be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second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one</a:t>
            </a:r>
            <a:r>
              <a:rPr lang="es-ES" dirty="0">
                <a:latin typeface="Arial" panose="020B0604020202020204" pitchFamily="34" charset="0"/>
                <a:cs typeface="Arial" panose="020B0604020202020204" pitchFamily="34" charset="0"/>
              </a:rPr>
              <a:t>.</a:t>
            </a:r>
          </a:p>
          <a:p>
            <a:r>
              <a:rPr lang="es-ES" dirty="0" err="1">
                <a:latin typeface="Arial" panose="020B0604020202020204" pitchFamily="34" charset="0"/>
                <a:cs typeface="Arial" panose="020B0604020202020204" pitchFamily="34" charset="0"/>
              </a:rPr>
              <a:t>Let’s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have</a:t>
            </a:r>
            <a:r>
              <a:rPr lang="es-ES" dirty="0">
                <a:latin typeface="Arial" panose="020B0604020202020204" pitchFamily="34" charset="0"/>
                <a:cs typeface="Arial" panose="020B0604020202020204" pitchFamily="34" charset="0"/>
              </a:rPr>
              <a:t> a look to </a:t>
            </a:r>
            <a:r>
              <a:rPr lang="es-ES" dirty="0" err="1">
                <a:latin typeface="Arial" panose="020B0604020202020204" pitchFamily="34" charset="0"/>
                <a:cs typeface="Arial" panose="020B0604020202020204" pitchFamily="34" charset="0"/>
              </a:rPr>
              <a:t>an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example</a:t>
            </a:r>
            <a:r>
              <a:rPr lang="es-E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431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2957" y="996647"/>
            <a:ext cx="9866084" cy="1303867"/>
          </a:xfrm>
        </p:spPr>
        <p:txBody>
          <a:bodyPr>
            <a:normAutofit fontScale="90000"/>
          </a:bodyPr>
          <a:lstStyle/>
          <a:p>
            <a:r>
              <a:rPr lang="es-ES" dirty="0" err="1"/>
              <a:t>Example</a:t>
            </a:r>
            <a:r>
              <a:rPr lang="es-ES" dirty="0"/>
              <a:t> of a </a:t>
            </a:r>
            <a:r>
              <a:rPr lang="es-ES" dirty="0" err="1"/>
              <a:t>Thought</a:t>
            </a:r>
            <a:r>
              <a:rPr lang="es-ES" dirty="0"/>
              <a:t> </a:t>
            </a:r>
            <a:r>
              <a:rPr lang="es-ES" dirty="0" err="1"/>
              <a:t>Group</a:t>
            </a:r>
            <a:r>
              <a:rPr lang="es-ES" dirty="0"/>
              <a:t> and </a:t>
            </a:r>
            <a:r>
              <a:rPr lang="es-ES" dirty="0" err="1"/>
              <a:t>Focus</a:t>
            </a:r>
            <a:r>
              <a:rPr lang="es-ES" dirty="0"/>
              <a:t> </a:t>
            </a:r>
            <a:r>
              <a:rPr lang="es-ES" dirty="0" err="1"/>
              <a:t>Words</a:t>
            </a:r>
            <a:r>
              <a:rPr lang="es-ES" dirty="0"/>
              <a:t>.</a:t>
            </a:r>
          </a:p>
        </p:txBody>
      </p:sp>
      <p:sp>
        <p:nvSpPr>
          <p:cNvPr id="3" name="Marcador de contenido 2"/>
          <p:cNvSpPr>
            <a:spLocks noGrp="1"/>
          </p:cNvSpPr>
          <p:nvPr>
            <p:ph idx="1"/>
          </p:nvPr>
        </p:nvSpPr>
        <p:spPr>
          <a:xfrm>
            <a:off x="1295401" y="2556932"/>
            <a:ext cx="9601196" cy="882954"/>
          </a:xfrm>
        </p:spPr>
        <p:txBody>
          <a:bodyPr>
            <a:normAutofit/>
          </a:bodyPr>
          <a:lstStyle/>
          <a:p>
            <a:pPr marL="0" indent="0" algn="ctr">
              <a:buNone/>
            </a:pPr>
            <a:r>
              <a:rPr lang="es-ES" sz="3600" dirty="0" err="1"/>
              <a:t>If</a:t>
            </a:r>
            <a:r>
              <a:rPr lang="es-ES" sz="3600" dirty="0"/>
              <a:t> </a:t>
            </a:r>
            <a:r>
              <a:rPr lang="es-ES" sz="3600" dirty="0">
                <a:highlight>
                  <a:srgbClr val="FFFF00"/>
                </a:highlight>
              </a:rPr>
              <a:t>I</a:t>
            </a:r>
            <a:r>
              <a:rPr lang="es-ES" sz="3600" dirty="0"/>
              <a:t> </a:t>
            </a:r>
            <a:r>
              <a:rPr lang="es-ES" sz="3600" dirty="0" err="1"/>
              <a:t>were</a:t>
            </a:r>
            <a:r>
              <a:rPr lang="es-ES" sz="3600" dirty="0"/>
              <a:t> </a:t>
            </a:r>
            <a:r>
              <a:rPr lang="es-ES" sz="3600" dirty="0" err="1"/>
              <a:t>you</a:t>
            </a:r>
            <a:r>
              <a:rPr lang="es-ES" sz="3600" dirty="0"/>
              <a:t> ,  I </a:t>
            </a:r>
            <a:r>
              <a:rPr lang="es-ES" sz="3600" dirty="0" err="1">
                <a:highlight>
                  <a:srgbClr val="FFFF00"/>
                </a:highlight>
              </a:rPr>
              <a:t>wouldn´t</a:t>
            </a:r>
            <a:r>
              <a:rPr lang="es-ES" sz="3600" dirty="0">
                <a:highlight>
                  <a:srgbClr val="FFFF00"/>
                </a:highlight>
              </a:rPr>
              <a:t> </a:t>
            </a:r>
            <a:r>
              <a:rPr lang="es-ES" sz="3600" dirty="0" err="1"/>
              <a:t>even</a:t>
            </a:r>
            <a:r>
              <a:rPr lang="es-ES" sz="3600" dirty="0"/>
              <a:t> </a:t>
            </a:r>
            <a:r>
              <a:rPr lang="es-ES" sz="3600" dirty="0">
                <a:highlight>
                  <a:srgbClr val="FFFF00"/>
                </a:highlight>
              </a:rPr>
              <a:t>LOOK </a:t>
            </a:r>
            <a:r>
              <a:rPr lang="es-ES" sz="3600" dirty="0">
                <a:solidFill>
                  <a:srgbClr val="FF0000"/>
                </a:solidFill>
              </a:rPr>
              <a:t>at </a:t>
            </a:r>
            <a:r>
              <a:rPr lang="es-ES" sz="3600" dirty="0" err="1">
                <a:solidFill>
                  <a:srgbClr val="FF0000"/>
                </a:solidFill>
              </a:rPr>
              <a:t>him</a:t>
            </a:r>
            <a:r>
              <a:rPr lang="es-ES" sz="3600" dirty="0">
                <a:solidFill>
                  <a:srgbClr val="FF0000"/>
                </a:solidFill>
              </a:rPr>
              <a:t>.</a:t>
            </a:r>
          </a:p>
        </p:txBody>
      </p:sp>
      <p:sp>
        <p:nvSpPr>
          <p:cNvPr id="4" name="Marcador de contenido 2"/>
          <p:cNvSpPr txBox="1">
            <a:spLocks/>
          </p:cNvSpPr>
          <p:nvPr/>
        </p:nvSpPr>
        <p:spPr>
          <a:xfrm>
            <a:off x="321278" y="3439886"/>
            <a:ext cx="9601196" cy="43542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s-ES" sz="2000" b="1" dirty="0">
                <a:solidFill>
                  <a:srgbClr val="00B0F0"/>
                </a:solidFill>
              </a:rPr>
              <a:t>THOUGHT GROUP 1</a:t>
            </a:r>
            <a:r>
              <a:rPr lang="es-ES" sz="2000" dirty="0"/>
              <a:t>				</a:t>
            </a:r>
            <a:r>
              <a:rPr lang="es-ES" sz="2000" b="1" dirty="0">
                <a:solidFill>
                  <a:srgbClr val="00B0F0"/>
                </a:solidFill>
              </a:rPr>
              <a:t>THOUGHT GROUP 2</a:t>
            </a:r>
          </a:p>
        </p:txBody>
      </p:sp>
      <p:sp>
        <p:nvSpPr>
          <p:cNvPr id="5" name="Marcador de contenido 2"/>
          <p:cNvSpPr txBox="1">
            <a:spLocks/>
          </p:cNvSpPr>
          <p:nvPr/>
        </p:nvSpPr>
        <p:spPr>
          <a:xfrm>
            <a:off x="580570" y="4305908"/>
            <a:ext cx="10580915" cy="70877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s-ES" sz="2000" dirty="0"/>
              <a:t>	</a:t>
            </a:r>
            <a:r>
              <a:rPr lang="es-ES" sz="2000" dirty="0" err="1"/>
              <a:t>Focus</a:t>
            </a:r>
            <a:r>
              <a:rPr lang="es-ES" sz="2000" dirty="0"/>
              <a:t> </a:t>
            </a:r>
            <a:r>
              <a:rPr lang="es-ES" sz="2000" dirty="0" err="1"/>
              <a:t>word</a:t>
            </a:r>
            <a:r>
              <a:rPr lang="es-ES" sz="2000" dirty="0"/>
              <a:t>						</a:t>
            </a:r>
            <a:r>
              <a:rPr lang="es-ES" sz="2000" dirty="0" err="1"/>
              <a:t>Focus</a:t>
            </a:r>
            <a:r>
              <a:rPr lang="es-ES" sz="2000" dirty="0"/>
              <a:t> </a:t>
            </a:r>
            <a:r>
              <a:rPr lang="es-ES" sz="2000" dirty="0" err="1"/>
              <a:t>word</a:t>
            </a:r>
            <a:r>
              <a:rPr lang="es-ES" sz="2000" dirty="0"/>
              <a:t>						</a:t>
            </a:r>
            <a:r>
              <a:rPr lang="es-ES" sz="2000" dirty="0" err="1"/>
              <a:t>Focus</a:t>
            </a:r>
            <a:r>
              <a:rPr lang="es-ES" sz="2000" dirty="0"/>
              <a:t> Word		</a:t>
            </a:r>
            <a:r>
              <a:rPr lang="es-ES" sz="2000" b="1" dirty="0">
                <a:solidFill>
                  <a:srgbClr val="FF0000"/>
                </a:solidFill>
              </a:rPr>
              <a:t>Tail</a:t>
            </a:r>
          </a:p>
        </p:txBody>
      </p:sp>
      <p:cxnSp>
        <p:nvCxnSpPr>
          <p:cNvPr id="7" name="Conector recto 6"/>
          <p:cNvCxnSpPr/>
          <p:nvPr/>
        </p:nvCxnSpPr>
        <p:spPr>
          <a:xfrm>
            <a:off x="1727200" y="3265710"/>
            <a:ext cx="2598057"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a:cxnSpLocks/>
          </p:cNvCxnSpPr>
          <p:nvPr/>
        </p:nvCxnSpPr>
        <p:spPr>
          <a:xfrm>
            <a:off x="4742722" y="3265710"/>
            <a:ext cx="5420609"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cxnSpLocks/>
          </p:cNvCxnSpPr>
          <p:nvPr/>
        </p:nvCxnSpPr>
        <p:spPr>
          <a:xfrm flipH="1">
            <a:off x="1858780" y="2998409"/>
            <a:ext cx="536077" cy="1423689"/>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cxnSpLocks/>
          </p:cNvCxnSpPr>
          <p:nvPr/>
        </p:nvCxnSpPr>
        <p:spPr>
          <a:xfrm flipH="1">
            <a:off x="5603467" y="3028389"/>
            <a:ext cx="54487" cy="1277519"/>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cxnSpLocks/>
          </p:cNvCxnSpPr>
          <p:nvPr/>
        </p:nvCxnSpPr>
        <p:spPr>
          <a:xfrm>
            <a:off x="8308089" y="3161053"/>
            <a:ext cx="613987" cy="1144855"/>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cxnSpLocks/>
          </p:cNvCxnSpPr>
          <p:nvPr/>
        </p:nvCxnSpPr>
        <p:spPr>
          <a:xfrm>
            <a:off x="9773743" y="3024335"/>
            <a:ext cx="807053" cy="1281573"/>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Marcador de contenido 2"/>
          <p:cNvSpPr txBox="1">
            <a:spLocks/>
          </p:cNvSpPr>
          <p:nvPr/>
        </p:nvSpPr>
        <p:spPr>
          <a:xfrm>
            <a:off x="1070429" y="5119993"/>
            <a:ext cx="9601196" cy="88295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s-ES" dirty="0" err="1">
                <a:solidFill>
                  <a:schemeClr val="tx1"/>
                </a:solidFill>
                <a:latin typeface="Arial" panose="020B0604020202020204" pitchFamily="34" charset="0"/>
                <a:cs typeface="Arial" panose="020B0604020202020204" pitchFamily="34" charset="0"/>
              </a:rPr>
              <a:t>The</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first</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thought</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group</a:t>
            </a:r>
            <a:r>
              <a:rPr lang="es-ES" dirty="0">
                <a:solidFill>
                  <a:schemeClr val="tx1"/>
                </a:solidFill>
                <a:latin typeface="Arial" panose="020B0604020202020204" pitchFamily="34" charset="0"/>
                <a:cs typeface="Arial" panose="020B0604020202020204" pitchFamily="34" charset="0"/>
              </a:rPr>
              <a:t> has </a:t>
            </a:r>
            <a:r>
              <a:rPr lang="es-ES" dirty="0" err="1">
                <a:solidFill>
                  <a:schemeClr val="tx1"/>
                </a:solidFill>
                <a:latin typeface="Arial" panose="020B0604020202020204" pitchFamily="34" charset="0"/>
                <a:cs typeface="Arial" panose="020B0604020202020204" pitchFamily="34" charset="0"/>
              </a:rPr>
              <a:t>only</a:t>
            </a:r>
            <a:r>
              <a:rPr lang="es-ES" dirty="0">
                <a:solidFill>
                  <a:schemeClr val="tx1"/>
                </a:solidFill>
                <a:latin typeface="Arial" panose="020B0604020202020204" pitchFamily="34" charset="0"/>
                <a:cs typeface="Arial" panose="020B0604020202020204" pitchFamily="34" charset="0"/>
              </a:rPr>
              <a:t> 1 </a:t>
            </a:r>
            <a:r>
              <a:rPr lang="es-ES" dirty="0" err="1">
                <a:solidFill>
                  <a:schemeClr val="tx1"/>
                </a:solidFill>
                <a:latin typeface="Arial" panose="020B0604020202020204" pitchFamily="34" charset="0"/>
                <a:cs typeface="Arial" panose="020B0604020202020204" pitchFamily="34" charset="0"/>
              </a:rPr>
              <a:t>focus</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word</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The</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second</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one</a:t>
            </a:r>
            <a:r>
              <a:rPr lang="es-ES" dirty="0">
                <a:solidFill>
                  <a:schemeClr val="tx1"/>
                </a:solidFill>
                <a:latin typeface="Arial" panose="020B0604020202020204" pitchFamily="34" charset="0"/>
                <a:cs typeface="Arial" panose="020B0604020202020204" pitchFamily="34" charset="0"/>
              </a:rPr>
              <a:t> has 2. In </a:t>
            </a:r>
            <a:r>
              <a:rPr lang="es-ES" dirty="0" err="1">
                <a:solidFill>
                  <a:schemeClr val="tx1"/>
                </a:solidFill>
                <a:latin typeface="Arial" panose="020B0604020202020204" pitchFamily="34" charset="0"/>
                <a:cs typeface="Arial" panose="020B0604020202020204" pitchFamily="34" charset="0"/>
              </a:rPr>
              <a:t>this</a:t>
            </a:r>
            <a:r>
              <a:rPr lang="es-ES" dirty="0">
                <a:solidFill>
                  <a:schemeClr val="tx1"/>
                </a:solidFill>
                <a:latin typeface="Arial" panose="020B0604020202020204" pitchFamily="34" charset="0"/>
                <a:cs typeface="Arial" panose="020B0604020202020204" pitchFamily="34" charset="0"/>
              </a:rPr>
              <a:t> case, LOOK </a:t>
            </a:r>
            <a:r>
              <a:rPr lang="es-ES" dirty="0" err="1">
                <a:solidFill>
                  <a:schemeClr val="tx1"/>
                </a:solidFill>
                <a:latin typeface="Arial" panose="020B0604020202020204" pitchFamily="34" charset="0"/>
                <a:cs typeface="Arial" panose="020B0604020202020204" pitchFamily="34" charset="0"/>
              </a:rPr>
              <a:t>is</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stronger</a:t>
            </a:r>
            <a:r>
              <a:rPr lang="es-ES" dirty="0">
                <a:solidFill>
                  <a:schemeClr val="tx1"/>
                </a:solidFill>
                <a:latin typeface="Arial" panose="020B0604020202020204" pitchFamily="34" charset="0"/>
                <a:cs typeface="Arial" panose="020B0604020202020204" pitchFamily="34" charset="0"/>
              </a:rPr>
              <a:t> and </a:t>
            </a:r>
            <a:r>
              <a:rPr lang="es-ES" dirty="0" err="1">
                <a:solidFill>
                  <a:schemeClr val="tx1"/>
                </a:solidFill>
                <a:latin typeface="Arial" panose="020B0604020202020204" pitchFamily="34" charset="0"/>
                <a:cs typeface="Arial" panose="020B0604020202020204" pitchFamily="34" charset="0"/>
              </a:rPr>
              <a:t>that´s</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why</a:t>
            </a:r>
            <a:r>
              <a:rPr lang="es-ES" dirty="0">
                <a:solidFill>
                  <a:schemeClr val="tx1"/>
                </a:solidFill>
                <a:latin typeface="Arial" panose="020B0604020202020204" pitchFamily="34" charset="0"/>
                <a:cs typeface="Arial" panose="020B0604020202020204" pitchFamily="34" charset="0"/>
              </a:rPr>
              <a:t> I </a:t>
            </a:r>
            <a:r>
              <a:rPr lang="es-ES" dirty="0" err="1">
                <a:solidFill>
                  <a:schemeClr val="tx1"/>
                </a:solidFill>
                <a:latin typeface="Arial" panose="020B0604020202020204" pitchFamily="34" charset="0"/>
                <a:cs typeface="Arial" panose="020B0604020202020204" pitchFamily="34" charset="0"/>
              </a:rPr>
              <a:t>write</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it</a:t>
            </a:r>
            <a:r>
              <a:rPr lang="es-ES" dirty="0">
                <a:solidFill>
                  <a:schemeClr val="tx1"/>
                </a:solidFill>
                <a:latin typeface="Arial" panose="020B0604020202020204" pitchFamily="34" charset="0"/>
                <a:cs typeface="Arial" panose="020B0604020202020204" pitchFamily="34" charset="0"/>
              </a:rPr>
              <a:t> </a:t>
            </a:r>
            <a:r>
              <a:rPr lang="es-ES" dirty="0" err="1">
                <a:solidFill>
                  <a:schemeClr val="tx1"/>
                </a:solidFill>
                <a:latin typeface="Arial" panose="020B0604020202020204" pitchFamily="34" charset="0"/>
                <a:cs typeface="Arial" panose="020B0604020202020204" pitchFamily="34" charset="0"/>
              </a:rPr>
              <a:t>with</a:t>
            </a:r>
            <a:r>
              <a:rPr lang="es-ES" dirty="0">
                <a:solidFill>
                  <a:schemeClr val="tx1"/>
                </a:solidFill>
                <a:latin typeface="Arial" panose="020B0604020202020204" pitchFamily="34" charset="0"/>
                <a:cs typeface="Arial" panose="020B0604020202020204" pitchFamily="34" charset="0"/>
              </a:rPr>
              <a:t> capital </a:t>
            </a:r>
            <a:r>
              <a:rPr lang="es-ES" dirty="0" err="1">
                <a:solidFill>
                  <a:schemeClr val="tx1"/>
                </a:solidFill>
                <a:latin typeface="Arial" panose="020B0604020202020204" pitchFamily="34" charset="0"/>
                <a:cs typeface="Arial" panose="020B0604020202020204" pitchFamily="34" charset="0"/>
              </a:rPr>
              <a:t>letters</a:t>
            </a:r>
            <a:r>
              <a:rPr lang="es-ES"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89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519" y="547417"/>
            <a:ext cx="9601196" cy="1303867"/>
          </a:xfrm>
        </p:spPr>
        <p:txBody>
          <a:bodyPr/>
          <a:lstStyle/>
          <a:p>
            <a:r>
              <a:rPr lang="es-ES" dirty="0" err="1"/>
              <a:t>How</a:t>
            </a:r>
            <a:r>
              <a:rPr lang="es-ES" dirty="0"/>
              <a:t> to </a:t>
            </a:r>
            <a:r>
              <a:rPr lang="es-ES" dirty="0" err="1"/>
              <a:t>identify</a:t>
            </a:r>
            <a:r>
              <a:rPr lang="es-ES" dirty="0"/>
              <a:t> a </a:t>
            </a:r>
            <a:r>
              <a:rPr lang="es-ES" dirty="0" err="1"/>
              <a:t>Focus</a:t>
            </a:r>
            <a:r>
              <a:rPr lang="es-ES" dirty="0"/>
              <a:t> Word?</a:t>
            </a:r>
          </a:p>
        </p:txBody>
      </p:sp>
      <p:sp>
        <p:nvSpPr>
          <p:cNvPr id="3" name="Marcador de contenido 2"/>
          <p:cNvSpPr>
            <a:spLocks noGrp="1"/>
          </p:cNvSpPr>
          <p:nvPr>
            <p:ph idx="1"/>
          </p:nvPr>
        </p:nvSpPr>
        <p:spPr>
          <a:xfrm>
            <a:off x="1115519" y="1851283"/>
            <a:ext cx="10157084" cy="4114801"/>
          </a:xfrm>
        </p:spPr>
        <p:txBody>
          <a:bodyPr>
            <a:normAutofit fontScale="25000" lnSpcReduction="20000"/>
          </a:bodyPr>
          <a:lstStyle/>
          <a:p>
            <a:r>
              <a:rPr lang="es-ES" sz="9600" dirty="0">
                <a:latin typeface="Arial" panose="020B0604020202020204" pitchFamily="34" charset="0"/>
                <a:cs typeface="Arial" panose="020B0604020202020204" pitchFamily="34" charset="0"/>
              </a:rPr>
              <a:t>A </a:t>
            </a:r>
            <a:r>
              <a:rPr lang="es-ES" sz="9600" dirty="0" err="1">
                <a:latin typeface="Arial" panose="020B0604020202020204" pitchFamily="34" charset="0"/>
                <a:cs typeface="Arial" panose="020B0604020202020204" pitchFamily="34" charset="0"/>
              </a:rPr>
              <a:t>focus</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word</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is</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the</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main</a:t>
            </a:r>
            <a:r>
              <a:rPr lang="es-ES" sz="9600" dirty="0">
                <a:latin typeface="Arial" panose="020B0604020202020204" pitchFamily="34" charset="0"/>
                <a:cs typeface="Arial" panose="020B0604020202020204" pitchFamily="34" charset="0"/>
              </a:rPr>
              <a:t> Word in </a:t>
            </a:r>
            <a:r>
              <a:rPr lang="es-ES" sz="9600" dirty="0" err="1">
                <a:latin typeface="Arial" panose="020B0604020202020204" pitchFamily="34" charset="0"/>
                <a:cs typeface="Arial" panose="020B0604020202020204" pitchFamily="34" charset="0"/>
              </a:rPr>
              <a:t>the</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thought</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group</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It</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depends</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on</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the</a:t>
            </a:r>
            <a:r>
              <a:rPr lang="es-ES" sz="9600" dirty="0">
                <a:latin typeface="Arial" panose="020B0604020202020204" pitchFamily="34" charset="0"/>
                <a:cs typeface="Arial" panose="020B0604020202020204" pitchFamily="34" charset="0"/>
              </a:rPr>
              <a:t> speaker </a:t>
            </a:r>
            <a:r>
              <a:rPr lang="es-ES" sz="9600" dirty="0" err="1">
                <a:latin typeface="Arial" panose="020B0604020202020204" pitchFamily="34" charset="0"/>
                <a:cs typeface="Arial" panose="020B0604020202020204" pitchFamily="34" charset="0"/>
              </a:rPr>
              <a:t>intention</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Or</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rather</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it</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depends</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on</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the</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meaning</a:t>
            </a:r>
            <a:r>
              <a:rPr lang="es-ES" sz="9600" dirty="0">
                <a:latin typeface="Arial" panose="020B0604020202020204" pitchFamily="34" charset="0"/>
                <a:cs typeface="Arial" panose="020B0604020202020204" pitchFamily="34" charset="0"/>
              </a:rPr>
              <a:t> and </a:t>
            </a:r>
            <a:r>
              <a:rPr lang="es-ES" sz="9600" dirty="0" err="1">
                <a:latin typeface="Arial" panose="020B0604020202020204" pitchFamily="34" charset="0"/>
                <a:cs typeface="Arial" panose="020B0604020202020204" pitchFamily="34" charset="0"/>
              </a:rPr>
              <a:t>that</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is</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why</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there</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is</a:t>
            </a:r>
            <a:r>
              <a:rPr lang="es-ES" sz="9600" dirty="0">
                <a:latin typeface="Arial" panose="020B0604020202020204" pitchFamily="34" charset="0"/>
                <a:cs typeface="Arial" panose="020B0604020202020204" pitchFamily="34" charset="0"/>
              </a:rPr>
              <a:t> a </a:t>
            </a:r>
            <a:r>
              <a:rPr lang="es-ES" sz="9600" dirty="0" err="1">
                <a:latin typeface="Arial" panose="020B0604020202020204" pitchFamily="34" charset="0"/>
                <a:cs typeface="Arial" panose="020B0604020202020204" pitchFamily="34" charset="0"/>
              </a:rPr>
              <a:t>close</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relation</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between</a:t>
            </a:r>
            <a:r>
              <a:rPr lang="es-ES" sz="9600" dirty="0">
                <a:latin typeface="Arial" panose="020B0604020202020204" pitchFamily="34" charset="0"/>
                <a:cs typeface="Arial" panose="020B0604020202020204" pitchFamily="34" charset="0"/>
              </a:rPr>
              <a:t> stress and </a:t>
            </a:r>
            <a:r>
              <a:rPr lang="es-ES" sz="9600" dirty="0" err="1">
                <a:latin typeface="Arial" panose="020B0604020202020204" pitchFamily="34" charset="0"/>
                <a:cs typeface="Arial" panose="020B0604020202020204" pitchFamily="34" charset="0"/>
              </a:rPr>
              <a:t>meaning</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For</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example</a:t>
            </a:r>
            <a:r>
              <a:rPr lang="es-ES" sz="9600" dirty="0">
                <a:latin typeface="Arial" panose="020B0604020202020204" pitchFamily="34" charset="0"/>
                <a:cs typeface="Arial" panose="020B0604020202020204" pitchFamily="34" charset="0"/>
              </a:rPr>
              <a:t>:</a:t>
            </a:r>
          </a:p>
          <a:p>
            <a:pPr lvl="1"/>
            <a:r>
              <a:rPr lang="es-ES" sz="9200" b="1" dirty="0">
                <a:solidFill>
                  <a:srgbClr val="FF0000"/>
                </a:solidFill>
                <a:latin typeface="Arial" panose="020B0604020202020204" pitchFamily="34" charset="0"/>
                <a:cs typeface="Arial" panose="020B0604020202020204" pitchFamily="34" charset="0"/>
              </a:rPr>
              <a:t>I </a:t>
            </a:r>
            <a:r>
              <a:rPr lang="es-ES" sz="9200" dirty="0" err="1">
                <a:latin typeface="Arial" panose="020B0604020202020204" pitchFamily="34" charset="0"/>
                <a:cs typeface="Arial" panose="020B0604020202020204" pitchFamily="34" charset="0"/>
              </a:rPr>
              <a:t>love</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speaking</a:t>
            </a:r>
            <a:r>
              <a:rPr lang="es-ES" sz="9200" dirty="0">
                <a:latin typeface="Arial" panose="020B0604020202020204" pitchFamily="34" charset="0"/>
                <a:cs typeface="Arial" panose="020B0604020202020204" pitchFamily="34" charset="0"/>
              </a:rPr>
              <a:t> English  (</a:t>
            </a:r>
            <a:r>
              <a:rPr lang="es-ES" sz="9200" dirty="0" err="1">
                <a:latin typeface="Arial" panose="020B0604020202020204" pitchFamily="34" charset="0"/>
                <a:cs typeface="Arial" panose="020B0604020202020204" pitchFamily="34" charset="0"/>
              </a:rPr>
              <a:t>It</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is</a:t>
            </a:r>
            <a:r>
              <a:rPr lang="es-ES" sz="9200" dirty="0">
                <a:latin typeface="Arial" panose="020B0604020202020204" pitchFamily="34" charset="0"/>
                <a:cs typeface="Arial" panose="020B0604020202020204" pitchFamily="34" charset="0"/>
              </a:rPr>
              <a:t> ME </a:t>
            </a:r>
            <a:r>
              <a:rPr lang="es-ES" sz="9200" dirty="0" err="1">
                <a:latin typeface="Arial" panose="020B0604020202020204" pitchFamily="34" charset="0"/>
                <a:cs typeface="Arial" panose="020B0604020202020204" pitchFamily="34" charset="0"/>
              </a:rPr>
              <a:t>the</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one</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who</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loves</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it</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not</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you</a:t>
            </a:r>
            <a:r>
              <a:rPr lang="es-ES" sz="9200" dirty="0">
                <a:latin typeface="Arial" panose="020B0604020202020204" pitchFamily="34" charset="0"/>
                <a:cs typeface="Arial" panose="020B0604020202020204" pitchFamily="34" charset="0"/>
              </a:rPr>
              <a:t>)</a:t>
            </a:r>
          </a:p>
          <a:p>
            <a:pPr lvl="1"/>
            <a:r>
              <a:rPr lang="es-ES" sz="9200" dirty="0">
                <a:latin typeface="Arial" panose="020B0604020202020204" pitchFamily="34" charset="0"/>
                <a:cs typeface="Arial" panose="020B0604020202020204" pitchFamily="34" charset="0"/>
              </a:rPr>
              <a:t>I </a:t>
            </a:r>
            <a:r>
              <a:rPr lang="es-ES" sz="9200" b="1" dirty="0" err="1">
                <a:solidFill>
                  <a:srgbClr val="FF0000"/>
                </a:solidFill>
                <a:latin typeface="Arial" panose="020B0604020202020204" pitchFamily="34" charset="0"/>
                <a:cs typeface="Arial" panose="020B0604020202020204" pitchFamily="34" charset="0"/>
              </a:rPr>
              <a:t>love</a:t>
            </a:r>
            <a:r>
              <a:rPr lang="es-ES" sz="9200" b="1" dirty="0">
                <a:solidFill>
                  <a:srgbClr val="FF0000"/>
                </a:solidFill>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speaking</a:t>
            </a:r>
            <a:r>
              <a:rPr lang="es-ES" sz="9200" dirty="0">
                <a:latin typeface="Arial" panose="020B0604020202020204" pitchFamily="34" charset="0"/>
                <a:cs typeface="Arial" panose="020B0604020202020204" pitchFamily="34" charset="0"/>
              </a:rPr>
              <a:t> English  (I </a:t>
            </a:r>
            <a:r>
              <a:rPr lang="es-ES" sz="9200" dirty="0" err="1">
                <a:latin typeface="Arial" panose="020B0604020202020204" pitchFamily="34" charset="0"/>
                <a:cs typeface="Arial" panose="020B0604020202020204" pitchFamily="34" charset="0"/>
              </a:rPr>
              <a:t>really</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like</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it</a:t>
            </a:r>
            <a:r>
              <a:rPr lang="es-ES" sz="9200" dirty="0">
                <a:latin typeface="Arial" panose="020B0604020202020204" pitchFamily="34" charset="0"/>
                <a:cs typeface="Arial" panose="020B0604020202020204" pitchFamily="34" charset="0"/>
              </a:rPr>
              <a:t>, I </a:t>
            </a:r>
            <a:r>
              <a:rPr lang="es-ES" sz="9200" dirty="0" err="1">
                <a:latin typeface="Arial" panose="020B0604020202020204" pitchFamily="34" charset="0"/>
                <a:cs typeface="Arial" panose="020B0604020202020204" pitchFamily="34" charset="0"/>
              </a:rPr>
              <a:t>don´t</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hate</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it</a:t>
            </a:r>
            <a:r>
              <a:rPr lang="es-ES" sz="9200" dirty="0">
                <a:latin typeface="Arial" panose="020B0604020202020204" pitchFamily="34" charset="0"/>
                <a:cs typeface="Arial" panose="020B0604020202020204" pitchFamily="34" charset="0"/>
              </a:rPr>
              <a:t>)</a:t>
            </a:r>
          </a:p>
          <a:p>
            <a:pPr lvl="1"/>
            <a:r>
              <a:rPr lang="es-ES" sz="9200" dirty="0">
                <a:latin typeface="Arial" panose="020B0604020202020204" pitchFamily="34" charset="0"/>
                <a:cs typeface="Arial" panose="020B0604020202020204" pitchFamily="34" charset="0"/>
              </a:rPr>
              <a:t>I  </a:t>
            </a:r>
            <a:r>
              <a:rPr lang="es-ES" sz="9200" dirty="0" err="1">
                <a:latin typeface="Arial" panose="020B0604020202020204" pitchFamily="34" charset="0"/>
                <a:cs typeface="Arial" panose="020B0604020202020204" pitchFamily="34" charset="0"/>
              </a:rPr>
              <a:t>love</a:t>
            </a:r>
            <a:r>
              <a:rPr lang="es-ES" sz="9200" dirty="0">
                <a:latin typeface="Arial" panose="020B0604020202020204" pitchFamily="34" charset="0"/>
                <a:cs typeface="Arial" panose="020B0604020202020204" pitchFamily="34" charset="0"/>
              </a:rPr>
              <a:t>  </a:t>
            </a:r>
            <a:r>
              <a:rPr lang="es-ES" sz="9200" b="1" dirty="0" err="1">
                <a:solidFill>
                  <a:srgbClr val="FF0000"/>
                </a:solidFill>
                <a:latin typeface="Arial" panose="020B0604020202020204" pitchFamily="34" charset="0"/>
                <a:cs typeface="Arial" panose="020B0604020202020204" pitchFamily="34" charset="0"/>
              </a:rPr>
              <a:t>speaking</a:t>
            </a:r>
            <a:r>
              <a:rPr lang="es-ES" sz="9200" b="1" dirty="0">
                <a:solidFill>
                  <a:srgbClr val="FF0000"/>
                </a:solidFill>
                <a:latin typeface="Arial" panose="020B0604020202020204" pitchFamily="34" charset="0"/>
                <a:cs typeface="Arial" panose="020B0604020202020204" pitchFamily="34" charset="0"/>
              </a:rPr>
              <a:t> </a:t>
            </a:r>
            <a:r>
              <a:rPr lang="es-ES" sz="9200" b="1" dirty="0">
                <a:latin typeface="Arial" panose="020B0604020202020204" pitchFamily="34" charset="0"/>
                <a:cs typeface="Arial" panose="020B0604020202020204" pitchFamily="34" charset="0"/>
              </a:rPr>
              <a:t>  </a:t>
            </a:r>
            <a:r>
              <a:rPr lang="es-ES" sz="9200" dirty="0">
                <a:latin typeface="Arial" panose="020B0604020202020204" pitchFamily="34" charset="0"/>
                <a:cs typeface="Arial" panose="020B0604020202020204" pitchFamily="34" charset="0"/>
              </a:rPr>
              <a:t>English  (</a:t>
            </a:r>
            <a:r>
              <a:rPr lang="es-ES" sz="9200" dirty="0" err="1">
                <a:latin typeface="Arial" panose="020B0604020202020204" pitchFamily="34" charset="0"/>
                <a:cs typeface="Arial" panose="020B0604020202020204" pitchFamily="34" charset="0"/>
              </a:rPr>
              <a:t>Especially</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speking</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not</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reading</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or</a:t>
            </a:r>
            <a:r>
              <a:rPr lang="es-ES" sz="9200" dirty="0">
                <a:latin typeface="Arial" panose="020B0604020202020204" pitchFamily="34" charset="0"/>
                <a:cs typeface="Arial" panose="020B0604020202020204" pitchFamily="34" charset="0"/>
              </a:rPr>
              <a:t>…)</a:t>
            </a:r>
          </a:p>
          <a:p>
            <a:pPr lvl="1"/>
            <a:r>
              <a:rPr lang="es-ES" sz="9200" dirty="0">
                <a:latin typeface="Arial" panose="020B0604020202020204" pitchFamily="34" charset="0"/>
                <a:cs typeface="Arial" panose="020B0604020202020204" pitchFamily="34" charset="0"/>
              </a:rPr>
              <a:t>I </a:t>
            </a:r>
            <a:r>
              <a:rPr lang="es-ES" sz="9200" dirty="0" err="1">
                <a:latin typeface="Arial" panose="020B0604020202020204" pitchFamily="34" charset="0"/>
                <a:cs typeface="Arial" panose="020B0604020202020204" pitchFamily="34" charset="0"/>
              </a:rPr>
              <a:t>love</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speaking</a:t>
            </a:r>
            <a:r>
              <a:rPr lang="es-ES" sz="9200" dirty="0">
                <a:latin typeface="Arial" panose="020B0604020202020204" pitchFamily="34" charset="0"/>
                <a:cs typeface="Arial" panose="020B0604020202020204" pitchFamily="34" charset="0"/>
              </a:rPr>
              <a:t> </a:t>
            </a:r>
            <a:r>
              <a:rPr lang="es-ES" sz="9200" b="1" dirty="0">
                <a:solidFill>
                  <a:srgbClr val="FF0000"/>
                </a:solidFill>
                <a:latin typeface="Arial" panose="020B0604020202020204" pitchFamily="34" charset="0"/>
                <a:cs typeface="Arial" panose="020B0604020202020204" pitchFamily="34" charset="0"/>
              </a:rPr>
              <a:t>English </a:t>
            </a:r>
            <a:r>
              <a:rPr lang="es-ES" sz="9200" b="1" dirty="0">
                <a:latin typeface="Arial" panose="020B0604020202020204" pitchFamily="34" charset="0"/>
                <a:cs typeface="Arial" panose="020B0604020202020204" pitchFamily="34" charset="0"/>
              </a:rPr>
              <a:t> </a:t>
            </a:r>
            <a:r>
              <a:rPr lang="es-ES" sz="9200" dirty="0">
                <a:latin typeface="Arial" panose="020B0604020202020204" pitchFamily="34" charset="0"/>
                <a:cs typeface="Arial" panose="020B0604020202020204" pitchFamily="34" charset="0"/>
              </a:rPr>
              <a:t>(</a:t>
            </a:r>
            <a:r>
              <a:rPr lang="es-ES" sz="9200" dirty="0" err="1">
                <a:latin typeface="Arial" panose="020B0604020202020204" pitchFamily="34" charset="0"/>
                <a:cs typeface="Arial" panose="020B0604020202020204" pitchFamily="34" charset="0"/>
              </a:rPr>
              <a:t>This</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Language</a:t>
            </a:r>
            <a:r>
              <a:rPr lang="es-ES" sz="9200" dirty="0">
                <a:latin typeface="Arial" panose="020B0604020202020204" pitchFamily="34" charset="0"/>
                <a:cs typeface="Arial" panose="020B0604020202020204" pitchFamily="34" charset="0"/>
              </a:rPr>
              <a:t>, </a:t>
            </a:r>
            <a:r>
              <a:rPr lang="es-ES" sz="9200" dirty="0" err="1">
                <a:latin typeface="Arial" panose="020B0604020202020204" pitchFamily="34" charset="0"/>
                <a:cs typeface="Arial" panose="020B0604020202020204" pitchFamily="34" charset="0"/>
              </a:rPr>
              <a:t>not</a:t>
            </a:r>
            <a:r>
              <a:rPr lang="es-ES" sz="9200" dirty="0">
                <a:latin typeface="Arial" panose="020B0604020202020204" pitchFamily="34" charset="0"/>
                <a:cs typeface="Arial" panose="020B0604020202020204" pitchFamily="34" charset="0"/>
              </a:rPr>
              <a:t> French </a:t>
            </a:r>
            <a:r>
              <a:rPr lang="es-ES" sz="9200" dirty="0" err="1">
                <a:latin typeface="Arial" panose="020B0604020202020204" pitchFamily="34" charset="0"/>
                <a:cs typeface="Arial" panose="020B0604020202020204" pitchFamily="34" charset="0"/>
              </a:rPr>
              <a:t>or</a:t>
            </a:r>
            <a:r>
              <a:rPr lang="es-ES" sz="9200" dirty="0">
                <a:latin typeface="Arial" panose="020B0604020202020204" pitchFamily="34" charset="0"/>
                <a:cs typeface="Arial" panose="020B0604020202020204" pitchFamily="34" charset="0"/>
              </a:rPr>
              <a:t>…)</a:t>
            </a:r>
          </a:p>
          <a:p>
            <a:pPr lvl="1"/>
            <a:endParaRPr lang="es-ES" sz="9200" dirty="0">
              <a:latin typeface="Arial" panose="020B0604020202020204" pitchFamily="34" charset="0"/>
              <a:cs typeface="Arial" panose="020B0604020202020204" pitchFamily="34" charset="0"/>
            </a:endParaRPr>
          </a:p>
          <a:p>
            <a:pPr lvl="1"/>
            <a:r>
              <a:rPr lang="es-ES" sz="9600" dirty="0" err="1">
                <a:latin typeface="Arial" panose="020B0604020202020204" pitchFamily="34" charset="0"/>
                <a:cs typeface="Arial" panose="020B0604020202020204" pitchFamily="34" charset="0"/>
              </a:rPr>
              <a:t>However</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there</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here</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you</a:t>
            </a:r>
            <a:r>
              <a:rPr lang="es-ES" sz="9600" dirty="0">
                <a:latin typeface="Arial" panose="020B0604020202020204" pitchFamily="34" charset="0"/>
                <a:cs typeface="Arial" panose="020B0604020202020204" pitchFamily="34" charset="0"/>
              </a:rPr>
              <a:t> are a </a:t>
            </a:r>
            <a:r>
              <a:rPr lang="es-ES" sz="9600" dirty="0" err="1">
                <a:latin typeface="Arial" panose="020B0604020202020204" pitchFamily="34" charset="0"/>
                <a:cs typeface="Arial" panose="020B0604020202020204" pitchFamily="34" charset="0"/>
              </a:rPr>
              <a:t>tip</a:t>
            </a:r>
            <a:r>
              <a:rPr lang="es-ES" sz="9600" dirty="0">
                <a:latin typeface="Arial" panose="020B0604020202020204" pitchFamily="34" charset="0"/>
                <a:cs typeface="Arial" panose="020B0604020202020204" pitchFamily="34" charset="0"/>
              </a:rPr>
              <a:t> to </a:t>
            </a:r>
            <a:r>
              <a:rPr lang="es-ES" sz="9600" dirty="0" err="1">
                <a:latin typeface="Arial" panose="020B0604020202020204" pitchFamily="34" charset="0"/>
                <a:cs typeface="Arial" panose="020B0604020202020204" pitchFamily="34" charset="0"/>
              </a:rPr>
              <a:t>identify</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it</a:t>
            </a:r>
            <a:r>
              <a:rPr lang="es-ES" sz="9600" dirty="0">
                <a:latin typeface="Arial" panose="020B0604020202020204" pitchFamily="34" charset="0"/>
                <a:cs typeface="Arial" panose="020B0604020202020204" pitchFamily="34" charset="0"/>
              </a:rPr>
              <a:t>:</a:t>
            </a:r>
          </a:p>
          <a:p>
            <a:pPr marL="457200" lvl="1" indent="0">
              <a:buNone/>
            </a:pP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It</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is</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normally</a:t>
            </a:r>
            <a:r>
              <a:rPr lang="es-ES" sz="9600" dirty="0">
                <a:latin typeface="Arial" panose="020B0604020202020204" pitchFamily="34" charset="0"/>
                <a:cs typeface="Arial" panose="020B0604020202020204" pitchFamily="34" charset="0"/>
              </a:rPr>
              <a:t> a </a:t>
            </a:r>
            <a:r>
              <a:rPr lang="es-ES" sz="9600" dirty="0" err="1">
                <a:latin typeface="Arial" panose="020B0604020202020204" pitchFamily="34" charset="0"/>
                <a:cs typeface="Arial" panose="020B0604020202020204" pitchFamily="34" charset="0"/>
              </a:rPr>
              <a:t>verb</a:t>
            </a:r>
            <a:r>
              <a:rPr lang="es-ES" sz="9600" dirty="0">
                <a:latin typeface="Arial" panose="020B0604020202020204" pitchFamily="34" charset="0"/>
                <a:cs typeface="Arial" panose="020B0604020202020204" pitchFamily="34" charset="0"/>
              </a:rPr>
              <a:t>, a </a:t>
            </a:r>
            <a:r>
              <a:rPr lang="es-ES" sz="9600" dirty="0" err="1">
                <a:latin typeface="Arial" panose="020B0604020202020204" pitchFamily="34" charset="0"/>
                <a:cs typeface="Arial" panose="020B0604020202020204" pitchFamily="34" charset="0"/>
              </a:rPr>
              <a:t>noun</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or</a:t>
            </a:r>
            <a:r>
              <a:rPr lang="es-ES" sz="9600" dirty="0">
                <a:latin typeface="Arial" panose="020B0604020202020204" pitchFamily="34" charset="0"/>
                <a:cs typeface="Arial" panose="020B0604020202020204" pitchFamily="34" charset="0"/>
              </a:rPr>
              <a:t> a </a:t>
            </a:r>
            <a:r>
              <a:rPr lang="es-ES" sz="9600" dirty="0" err="1">
                <a:latin typeface="Arial" panose="020B0604020202020204" pitchFamily="34" charset="0"/>
                <a:cs typeface="Arial" panose="020B0604020202020204" pitchFamily="34" charset="0"/>
              </a:rPr>
              <a:t>wh-question</a:t>
            </a:r>
            <a:r>
              <a:rPr lang="es-ES" sz="9600" dirty="0">
                <a:latin typeface="Arial" panose="020B0604020202020204" pitchFamily="34" charset="0"/>
                <a:cs typeface="Arial" panose="020B0604020202020204" pitchFamily="34" charset="0"/>
              </a:rPr>
              <a:t> </a:t>
            </a:r>
            <a:r>
              <a:rPr lang="es-ES" sz="9600" dirty="0" err="1">
                <a:latin typeface="Arial" panose="020B0604020202020204" pitchFamily="34" charset="0"/>
                <a:cs typeface="Arial" panose="020B0604020202020204" pitchFamily="34" charset="0"/>
              </a:rPr>
              <a:t>word</a:t>
            </a:r>
            <a:r>
              <a:rPr lang="es-ES" sz="9600" dirty="0">
                <a:latin typeface="Arial" panose="020B0604020202020204" pitchFamily="34" charset="0"/>
                <a:cs typeface="Arial" panose="020B0604020202020204" pitchFamily="34" charset="0"/>
              </a:rPr>
              <a:t>.</a:t>
            </a:r>
          </a:p>
          <a:p>
            <a:endParaRPr lang="es-ES" sz="3800" dirty="0"/>
          </a:p>
          <a:p>
            <a:endParaRPr lang="es-ES" dirty="0"/>
          </a:p>
        </p:txBody>
      </p:sp>
    </p:spTree>
    <p:extLst>
      <p:ext uri="{BB962C8B-B14F-4D97-AF65-F5344CB8AC3E}">
        <p14:creationId xmlns:p14="http://schemas.microsoft.com/office/powerpoint/2010/main" val="209590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How</a:t>
            </a:r>
            <a:r>
              <a:rPr lang="es-ES" dirty="0"/>
              <a:t> can I </a:t>
            </a:r>
            <a:r>
              <a:rPr lang="es-ES" dirty="0" err="1"/>
              <a:t>apply</a:t>
            </a:r>
            <a:r>
              <a:rPr lang="es-ES" dirty="0"/>
              <a:t> </a:t>
            </a:r>
            <a:r>
              <a:rPr lang="es-ES" dirty="0" err="1"/>
              <a:t>this</a:t>
            </a:r>
            <a:r>
              <a:rPr lang="es-ES" dirty="0"/>
              <a:t> in </a:t>
            </a:r>
            <a:r>
              <a:rPr lang="es-ES" dirty="0" err="1"/>
              <a:t>my</a:t>
            </a:r>
            <a:r>
              <a:rPr lang="es-ES" dirty="0"/>
              <a:t> clases?</a:t>
            </a:r>
          </a:p>
        </p:txBody>
      </p:sp>
      <p:sp>
        <p:nvSpPr>
          <p:cNvPr id="3" name="Marcador de contenido 2"/>
          <p:cNvSpPr>
            <a:spLocks noGrp="1"/>
          </p:cNvSpPr>
          <p:nvPr>
            <p:ph idx="1"/>
          </p:nvPr>
        </p:nvSpPr>
        <p:spPr>
          <a:xfrm>
            <a:off x="1295401" y="2556931"/>
            <a:ext cx="9601196" cy="3544065"/>
          </a:xfrm>
        </p:spPr>
        <p:txBody>
          <a:bodyPr>
            <a:normAutofit lnSpcReduction="10000"/>
          </a:bodyPr>
          <a:lstStyle/>
          <a:p>
            <a:r>
              <a:rPr lang="es-ES" dirty="0" err="1">
                <a:latin typeface="Arial" panose="020B0604020202020204" pitchFamily="34" charset="0"/>
                <a:cs typeface="Arial" panose="020B0604020202020204" pitchFamily="34" charset="0"/>
              </a:rPr>
              <a:t>There</a:t>
            </a:r>
            <a:r>
              <a:rPr lang="es-ES" dirty="0">
                <a:latin typeface="Arial" panose="020B0604020202020204" pitchFamily="34" charset="0"/>
                <a:cs typeface="Arial" panose="020B0604020202020204" pitchFamily="34" charset="0"/>
              </a:rPr>
              <a:t> are </a:t>
            </a:r>
            <a:r>
              <a:rPr lang="es-ES" dirty="0" err="1">
                <a:latin typeface="Arial" panose="020B0604020202020204" pitchFamily="34" charset="0"/>
                <a:cs typeface="Arial" panose="020B0604020202020204" pitchFamily="34" charset="0"/>
              </a:rPr>
              <a:t>common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sentences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that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say</a:t>
            </a:r>
            <a:r>
              <a:rPr lang="es-ES" dirty="0">
                <a:latin typeface="Arial" panose="020B0604020202020204" pitchFamily="34" charset="0"/>
                <a:cs typeface="Arial" panose="020B0604020202020204" pitchFamily="34" charset="0"/>
              </a:rPr>
              <a:t> in </a:t>
            </a:r>
            <a:r>
              <a:rPr lang="es-ES" dirty="0" err="1">
                <a:latin typeface="Arial" panose="020B0604020202020204" pitchFamily="34" charset="0"/>
                <a:cs typeface="Arial" panose="020B0604020202020204" pitchFamily="34" charset="0"/>
              </a:rPr>
              <a:t>class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How</a:t>
            </a:r>
            <a:r>
              <a:rPr lang="es-ES" dirty="0">
                <a:latin typeface="Arial" panose="020B0604020202020204" pitchFamily="34" charset="0"/>
                <a:cs typeface="Arial" panose="020B0604020202020204" pitchFamily="34" charset="0"/>
              </a:rPr>
              <a:t> do </a:t>
            </a:r>
            <a:r>
              <a:rPr lang="es-ES" dirty="0" err="1">
                <a:latin typeface="Arial" panose="020B0604020202020204" pitchFamily="34" charset="0"/>
                <a:cs typeface="Arial" panose="020B0604020202020204" pitchFamily="34" charset="0"/>
              </a:rPr>
              <a:t>you</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pronounce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them</a:t>
            </a:r>
            <a:r>
              <a:rPr lang="es-ES" dirty="0">
                <a:latin typeface="Arial" panose="020B0604020202020204" pitchFamily="34" charset="0"/>
                <a:cs typeface="Arial" panose="020B0604020202020204" pitchFamily="34" charset="0"/>
              </a:rPr>
              <a:t>?</a:t>
            </a:r>
          </a:p>
          <a:p>
            <a:r>
              <a:rPr lang="es-ES" i="1" dirty="0">
                <a:latin typeface="Arial" panose="020B0604020202020204" pitchFamily="34" charset="0"/>
                <a:cs typeface="Arial" panose="020B0604020202020204" pitchFamily="34" charset="0"/>
              </a:rPr>
              <a:t>OPEN </a:t>
            </a:r>
            <a:r>
              <a:rPr lang="es-ES" i="1" dirty="0" err="1">
                <a:latin typeface="Arial" panose="020B0604020202020204" pitchFamily="34" charset="0"/>
                <a:cs typeface="Arial" panose="020B0604020202020204" pitchFamily="34" charset="0"/>
              </a:rPr>
              <a:t>you</a:t>
            </a:r>
            <a:r>
              <a:rPr lang="es-ES" i="1" dirty="0">
                <a:latin typeface="Arial" panose="020B0604020202020204" pitchFamily="34" charset="0"/>
                <a:cs typeface="Arial" panose="020B0604020202020204" pitchFamily="34" charset="0"/>
              </a:rPr>
              <a:t> </a:t>
            </a:r>
            <a:r>
              <a:rPr lang="es-ES" i="1" dirty="0" err="1">
                <a:latin typeface="Arial" panose="020B0604020202020204" pitchFamily="34" charset="0"/>
                <a:cs typeface="Arial" panose="020B0604020202020204" pitchFamily="34" charset="0"/>
              </a:rPr>
              <a:t>books</a:t>
            </a:r>
            <a:r>
              <a:rPr lang="es-ES" i="1" dirty="0">
                <a:latin typeface="Arial" panose="020B0604020202020204" pitchFamily="34" charset="0"/>
                <a:cs typeface="Arial" panose="020B0604020202020204" pitchFamily="34" charset="0"/>
              </a:rPr>
              <a:t>, </a:t>
            </a:r>
            <a:r>
              <a:rPr lang="es-ES" i="1" dirty="0" err="1">
                <a:latin typeface="Arial" panose="020B0604020202020204" pitchFamily="34" charset="0"/>
                <a:cs typeface="Arial" panose="020B0604020202020204" pitchFamily="34" charset="0"/>
              </a:rPr>
              <a:t>Let´s</a:t>
            </a:r>
            <a:r>
              <a:rPr lang="es-ES" i="1" dirty="0">
                <a:latin typeface="Arial" panose="020B0604020202020204" pitchFamily="34" charset="0"/>
                <a:cs typeface="Arial" panose="020B0604020202020204" pitchFamily="34" charset="0"/>
              </a:rPr>
              <a:t> READ a </a:t>
            </a:r>
            <a:r>
              <a:rPr lang="es-ES" i="1" dirty="0" err="1">
                <a:latin typeface="Arial" panose="020B0604020202020204" pitchFamily="34" charset="0"/>
                <a:cs typeface="Arial" panose="020B0604020202020204" pitchFamily="34" charset="0"/>
              </a:rPr>
              <a:t>book</a:t>
            </a:r>
            <a:r>
              <a:rPr lang="es-ES" i="1" dirty="0">
                <a:latin typeface="Arial" panose="020B0604020202020204" pitchFamily="34" charset="0"/>
                <a:cs typeface="Arial" panose="020B0604020202020204" pitchFamily="34" charset="0"/>
              </a:rPr>
              <a:t>,  Look at </a:t>
            </a:r>
            <a:r>
              <a:rPr lang="es-ES" i="1" dirty="0" err="1">
                <a:latin typeface="Arial" panose="020B0604020202020204" pitchFamily="34" charset="0"/>
                <a:cs typeface="Arial" panose="020B0604020202020204" pitchFamily="34" charset="0"/>
              </a:rPr>
              <a:t>the</a:t>
            </a:r>
            <a:r>
              <a:rPr lang="es-ES" i="1" dirty="0">
                <a:latin typeface="Arial" panose="020B0604020202020204" pitchFamily="34" charset="0"/>
                <a:cs typeface="Arial" panose="020B0604020202020204" pitchFamily="34" charset="0"/>
              </a:rPr>
              <a:t> </a:t>
            </a:r>
            <a:r>
              <a:rPr lang="es-ES" b="1" i="1" dirty="0" err="1">
                <a:latin typeface="Arial" panose="020B0604020202020204" pitchFamily="34" charset="0"/>
                <a:cs typeface="Arial" panose="020B0604020202020204" pitchFamily="34" charset="0"/>
              </a:rPr>
              <a:t>next</a:t>
            </a:r>
            <a:r>
              <a:rPr lang="es-ES" b="1" i="1" dirty="0">
                <a:latin typeface="Arial" panose="020B0604020202020204" pitchFamily="34" charset="0"/>
                <a:cs typeface="Arial" panose="020B0604020202020204" pitchFamily="34" charset="0"/>
              </a:rPr>
              <a:t> </a:t>
            </a:r>
            <a:r>
              <a:rPr lang="es-ES" i="1" dirty="0">
                <a:latin typeface="Arial" panose="020B0604020202020204" pitchFamily="34" charset="0"/>
                <a:cs typeface="Arial" panose="020B0604020202020204" pitchFamily="34" charset="0"/>
              </a:rPr>
              <a:t>PAGE….</a:t>
            </a:r>
          </a:p>
          <a:p>
            <a:endParaRPr lang="es-ES" dirty="0">
              <a:latin typeface="Arial" panose="020B0604020202020204" pitchFamily="34" charset="0"/>
              <a:cs typeface="Arial" panose="020B0604020202020204" pitchFamily="34" charset="0"/>
            </a:endParaRPr>
          </a:p>
          <a:p>
            <a:r>
              <a:rPr lang="es-ES" dirty="0" err="1">
                <a:latin typeface="Arial" panose="020B0604020202020204" pitchFamily="34" charset="0"/>
                <a:cs typeface="Arial" panose="020B0604020202020204" pitchFamily="34" charset="0"/>
              </a:rPr>
              <a:t>How</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about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telling</a:t>
            </a:r>
            <a:r>
              <a:rPr lang="es-ES" dirty="0">
                <a:latin typeface="Arial" panose="020B0604020202020204" pitchFamily="34" charset="0"/>
                <a:cs typeface="Arial" panose="020B0604020202020204" pitchFamily="34" charset="0"/>
              </a:rPr>
              <a:t> a </a:t>
            </a:r>
            <a:r>
              <a:rPr lang="es-ES" dirty="0" err="1">
                <a:latin typeface="Arial" panose="020B0604020202020204" pitchFamily="34" charset="0"/>
                <a:cs typeface="Arial" panose="020B0604020202020204" pitchFamily="34" charset="0"/>
              </a:rPr>
              <a:t>story</a:t>
            </a:r>
            <a:r>
              <a:rPr lang="es-ES" dirty="0">
                <a:latin typeface="Arial" panose="020B0604020202020204" pitchFamily="34" charset="0"/>
                <a:cs typeface="Arial" panose="020B0604020202020204" pitchFamily="34" charset="0"/>
              </a:rPr>
              <a:t>? </a:t>
            </a:r>
          </a:p>
          <a:p>
            <a:pPr marL="0" indent="0">
              <a:buNone/>
            </a:pPr>
            <a:r>
              <a:rPr lang="es-ES" dirty="0">
                <a:latin typeface="Arial" panose="020B0604020202020204" pitchFamily="34" charset="0"/>
                <a:cs typeface="Arial" panose="020B0604020202020204" pitchFamily="34" charset="0"/>
              </a:rPr>
              <a:t>	I </a:t>
            </a:r>
            <a:r>
              <a:rPr lang="es-ES" dirty="0" err="1">
                <a:latin typeface="Arial" panose="020B0604020202020204" pitchFamily="34" charset="0"/>
                <a:cs typeface="Arial" panose="020B0604020202020204" pitchFamily="34" charset="0"/>
              </a:rPr>
              <a:t>suggest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you</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activity</a:t>
            </a:r>
            <a:r>
              <a:rPr lang="es-ES" dirty="0">
                <a:latin typeface="Arial" panose="020B0604020202020204" pitchFamily="34" charset="0"/>
                <a:cs typeface="Arial" panose="020B0604020202020204" pitchFamily="34" charset="0"/>
              </a:rPr>
              <a:t> to </a:t>
            </a:r>
            <a:r>
              <a:rPr lang="es-ES" dirty="0" err="1">
                <a:latin typeface="Arial" panose="020B0604020202020204" pitchFamily="34" charset="0"/>
                <a:cs typeface="Arial" panose="020B0604020202020204" pitchFamily="34" charset="0"/>
              </a:rPr>
              <a:t>put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into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practice</a:t>
            </a:r>
            <a:r>
              <a:rPr lang="es-ES" dirty="0">
                <a:latin typeface="Arial" panose="020B0604020202020204" pitchFamily="34" charset="0"/>
                <a:cs typeface="Arial" panose="020B0604020202020204" pitchFamily="34" charset="0"/>
              </a:rPr>
              <a:t> to </a:t>
            </a:r>
            <a:r>
              <a:rPr lang="es-ES" dirty="0" err="1">
                <a:latin typeface="Arial" panose="020B0604020202020204" pitchFamily="34" charset="0"/>
                <a:cs typeface="Arial" panose="020B0604020202020204" pitchFamily="34" charset="0"/>
              </a:rPr>
              <a:t>train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yourself</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or</a:t>
            </a:r>
            <a:r>
              <a:rPr lang="es-ES" dirty="0">
                <a:latin typeface="Arial" panose="020B0604020202020204" pitchFamily="34" charset="0"/>
                <a:cs typeface="Arial" panose="020B0604020202020204" pitchFamily="34" charset="0"/>
              </a:rPr>
              <a:t> to 	do 	</a:t>
            </a:r>
            <a:r>
              <a:rPr lang="es-ES" dirty="0" err="1">
                <a:latin typeface="Arial" panose="020B0604020202020204" pitchFamily="34" charset="0"/>
                <a:cs typeface="Arial" panose="020B0604020202020204" pitchFamily="34" charset="0"/>
              </a:rPr>
              <a:t>it</a:t>
            </a:r>
            <a:r>
              <a:rPr lang="es-ES" dirty="0">
                <a:latin typeface="Arial" panose="020B0604020202020204" pitchFamily="34" charset="0"/>
                <a:cs typeface="Arial" panose="020B0604020202020204" pitchFamily="34" charset="0"/>
              </a:rPr>
              <a:t> as a </a:t>
            </a:r>
            <a:r>
              <a:rPr lang="es-ES" dirty="0" err="1">
                <a:latin typeface="Arial" panose="020B0604020202020204" pitchFamily="34" charset="0"/>
                <a:cs typeface="Arial" panose="020B0604020202020204" pitchFamily="34" charset="0"/>
              </a:rPr>
              <a:t>pohonological</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awareness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activity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with</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your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students</a:t>
            </a:r>
            <a:r>
              <a:rPr lang="es-ES" dirty="0">
                <a:latin typeface="Arial" panose="020B0604020202020204" pitchFamily="34" charset="0"/>
                <a:cs typeface="Arial" panose="020B0604020202020204" pitchFamily="34" charset="0"/>
              </a:rPr>
              <a:t>. I 	hope </a:t>
            </a:r>
            <a:r>
              <a:rPr lang="es-ES" dirty="0" err="1">
                <a:latin typeface="Arial" panose="020B0604020202020204" pitchFamily="34" charset="0"/>
                <a:cs typeface="Arial" panose="020B0604020202020204" pitchFamily="34" charset="0"/>
              </a:rPr>
              <a:t>you</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find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useful</a:t>
            </a:r>
            <a:r>
              <a:rPr lang="es-E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69459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4519" y="704538"/>
            <a:ext cx="10538084" cy="1753849"/>
          </a:xfrm>
        </p:spPr>
        <p:txBody>
          <a:bodyPr>
            <a:normAutofit/>
          </a:bodyPr>
          <a:lstStyle/>
          <a:p>
            <a:r>
              <a:rPr lang="es-ES" sz="2400" dirty="0" err="1">
                <a:solidFill>
                  <a:schemeClr val="tx1"/>
                </a:solidFill>
                <a:latin typeface="Arial" panose="020B0604020202020204" pitchFamily="34" charset="0"/>
                <a:cs typeface="Arial" panose="020B0604020202020204" pitchFamily="34" charset="0"/>
              </a:rPr>
              <a:t>Practice</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Here</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you</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have</a:t>
            </a:r>
            <a:r>
              <a:rPr lang="es-ES" sz="2400" dirty="0">
                <a:solidFill>
                  <a:schemeClr val="tx1"/>
                </a:solidFill>
                <a:latin typeface="Arial" panose="020B0604020202020204" pitchFamily="34" charset="0"/>
                <a:cs typeface="Arial" panose="020B0604020202020204" pitchFamily="34" charset="0"/>
              </a:rPr>
              <a:t> a </a:t>
            </a:r>
            <a:r>
              <a:rPr lang="es-ES" sz="2400" dirty="0" err="1">
                <a:solidFill>
                  <a:schemeClr val="tx1"/>
                </a:solidFill>
                <a:latin typeface="Arial" panose="020B0604020202020204" pitchFamily="34" charset="0"/>
                <a:cs typeface="Arial" panose="020B0604020202020204" pitchFamily="34" charset="0"/>
              </a:rPr>
              <a:t>text</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about</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Goldilocks</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There</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is</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not</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puntuaction</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Read</a:t>
            </a:r>
            <a:r>
              <a:rPr lang="es-ES" sz="2400" dirty="0">
                <a:solidFill>
                  <a:schemeClr val="tx1"/>
                </a:solidFill>
                <a:latin typeface="Arial" panose="020B0604020202020204" pitchFamily="34" charset="0"/>
                <a:cs typeface="Arial" panose="020B0604020202020204" pitchFamily="34" charset="0"/>
              </a:rPr>
              <a:t> </a:t>
            </a:r>
            <a:r>
              <a:rPr lang="es-ES" sz="2400" dirty="0" err="1">
                <a:solidFill>
                  <a:schemeClr val="tx1"/>
                </a:solidFill>
                <a:latin typeface="Arial" panose="020B0604020202020204" pitchFamily="34" charset="0"/>
                <a:cs typeface="Arial" panose="020B0604020202020204" pitchFamily="34" charset="0"/>
              </a:rPr>
              <a:t>it</a:t>
            </a:r>
            <a:r>
              <a:rPr lang="es-ES" sz="2400" dirty="0">
                <a:solidFill>
                  <a:schemeClr val="tx1"/>
                </a:solidFill>
                <a:latin typeface="Arial" panose="020B0604020202020204" pitchFamily="34" charset="0"/>
                <a:cs typeface="Arial" panose="020B0604020202020204" pitchFamily="34" charset="0"/>
              </a:rPr>
              <a:t> and decide </a:t>
            </a:r>
            <a:r>
              <a:rPr lang="es-ES" sz="2400" dirty="0" err="1">
                <a:solidFill>
                  <a:schemeClr val="tx1"/>
                </a:solidFill>
                <a:latin typeface="Arial" panose="020B0604020202020204" pitchFamily="34" charset="0"/>
                <a:cs typeface="Arial" panose="020B0604020202020204" pitchFamily="34" charset="0"/>
              </a:rPr>
              <a:t>the</a:t>
            </a:r>
            <a:r>
              <a:rPr lang="es-ES" sz="2400" dirty="0">
                <a:solidFill>
                  <a:schemeClr val="tx1"/>
                </a:solidFill>
                <a:latin typeface="Arial" panose="020B0604020202020204" pitchFamily="34" charset="0"/>
                <a:cs typeface="Arial" panose="020B0604020202020204" pitchFamily="34" charset="0"/>
              </a:rPr>
              <a:t> pauses. Use </a:t>
            </a:r>
            <a:r>
              <a:rPr lang="es-ES" sz="2400" dirty="0" err="1">
                <a:solidFill>
                  <a:schemeClr val="tx1"/>
                </a:solidFill>
                <a:latin typeface="Arial" panose="020B0604020202020204" pitchFamily="34" charset="0"/>
                <a:cs typeface="Arial" panose="020B0604020202020204" pitchFamily="34" charset="0"/>
              </a:rPr>
              <a:t>these</a:t>
            </a:r>
            <a:r>
              <a:rPr lang="es-ES" sz="2400" dirty="0">
                <a:solidFill>
                  <a:schemeClr val="tx1"/>
                </a:solidFill>
                <a:latin typeface="Arial" panose="020B0604020202020204" pitchFamily="34" charset="0"/>
                <a:cs typeface="Arial" panose="020B0604020202020204" pitchFamily="34" charset="0"/>
              </a:rPr>
              <a:t> symbols</a:t>
            </a:r>
            <a:br>
              <a:rPr lang="es-ES" sz="2400" dirty="0">
                <a:solidFill>
                  <a:srgbClr val="00B0F0"/>
                </a:solidFill>
                <a:latin typeface="Arial" panose="020B0604020202020204" pitchFamily="34" charset="0"/>
                <a:cs typeface="Arial" panose="020B0604020202020204" pitchFamily="34" charset="0"/>
              </a:rPr>
            </a:br>
            <a:r>
              <a:rPr lang="es-ES" sz="2400" b="1" dirty="0">
                <a:solidFill>
                  <a:srgbClr val="FF0000"/>
                </a:solidFill>
                <a:latin typeface="Arial" panose="020B0604020202020204" pitchFamily="34" charset="0"/>
                <a:cs typeface="Arial" panose="020B0604020202020204" pitchFamily="34" charset="0"/>
              </a:rPr>
              <a:t>/ </a:t>
            </a:r>
            <a:r>
              <a:rPr lang="es-ES" sz="2400" dirty="0">
                <a:solidFill>
                  <a:srgbClr val="00B0F0"/>
                </a:solidFill>
                <a:latin typeface="Arial" panose="020B0604020202020204" pitchFamily="34" charset="0"/>
                <a:cs typeface="Arial" panose="020B0604020202020204" pitchFamily="34" charset="0"/>
              </a:rPr>
              <a:t> = short pauses</a:t>
            </a:r>
            <a:br>
              <a:rPr lang="es-ES" sz="2400" dirty="0">
                <a:solidFill>
                  <a:srgbClr val="00B0F0"/>
                </a:solidFill>
                <a:latin typeface="Arial" panose="020B0604020202020204" pitchFamily="34" charset="0"/>
                <a:cs typeface="Arial" panose="020B0604020202020204" pitchFamily="34" charset="0"/>
              </a:rPr>
            </a:br>
            <a:r>
              <a:rPr lang="es-ES" sz="2400" b="1" dirty="0">
                <a:solidFill>
                  <a:srgbClr val="FF0000"/>
                </a:solidFill>
                <a:latin typeface="Arial" panose="020B0604020202020204" pitchFamily="34" charset="0"/>
                <a:cs typeface="Arial" panose="020B0604020202020204" pitchFamily="34" charset="0"/>
              </a:rPr>
              <a:t>//</a:t>
            </a:r>
            <a:r>
              <a:rPr lang="es-ES" sz="2400" dirty="0">
                <a:solidFill>
                  <a:srgbClr val="00B0F0"/>
                </a:solidFill>
                <a:latin typeface="Arial" panose="020B0604020202020204" pitchFamily="34" charset="0"/>
                <a:cs typeface="Arial" panose="020B0604020202020204" pitchFamily="34" charset="0"/>
              </a:rPr>
              <a:t>= </a:t>
            </a:r>
            <a:r>
              <a:rPr lang="es-ES" sz="2400" dirty="0" err="1">
                <a:solidFill>
                  <a:srgbClr val="00B0F0"/>
                </a:solidFill>
                <a:latin typeface="Arial" panose="020B0604020202020204" pitchFamily="34" charset="0"/>
                <a:cs typeface="Arial" panose="020B0604020202020204" pitchFamily="34" charset="0"/>
              </a:rPr>
              <a:t>long</a:t>
            </a:r>
            <a:r>
              <a:rPr lang="es-ES" sz="2400" dirty="0">
                <a:solidFill>
                  <a:srgbClr val="00B0F0"/>
                </a:solidFill>
                <a:latin typeface="Arial" panose="020B0604020202020204" pitchFamily="34" charset="0"/>
                <a:cs typeface="Arial" panose="020B0604020202020204" pitchFamily="34" charset="0"/>
              </a:rPr>
              <a:t> pauses</a:t>
            </a:r>
          </a:p>
        </p:txBody>
      </p:sp>
      <p:sp>
        <p:nvSpPr>
          <p:cNvPr id="3" name="Marcador de contenido 2"/>
          <p:cNvSpPr>
            <a:spLocks noGrp="1"/>
          </p:cNvSpPr>
          <p:nvPr>
            <p:ph idx="1"/>
          </p:nvPr>
        </p:nvSpPr>
        <p:spPr>
          <a:xfrm>
            <a:off x="1124262" y="2578308"/>
            <a:ext cx="9772335" cy="3297559"/>
          </a:xfrm>
        </p:spPr>
        <p:txBody>
          <a:bodyPr>
            <a:normAutofit/>
          </a:bodyPr>
          <a:lstStyle/>
          <a:p>
            <a:pPr marL="0" indent="0" algn="just">
              <a:buNone/>
            </a:pPr>
            <a:r>
              <a:rPr lang="en-US" dirty="0">
                <a:latin typeface="+mj-lt"/>
                <a:cs typeface="Arial" panose="020B0604020202020204" pitchFamily="34" charset="0"/>
              </a:rPr>
              <a:t>Once upon a time there was a little girl named goldilocks one day she went for a walk in the forest in the middle of the forest she came upon a house she knocked at the door and when no one answered she went in on the table in the kitchen there were three bowls of food goldilocks was hungry she tried the food in the first bowl this food is too hot she said she tried the food in the second bowl this food is too cold she said she tried the last bowl of food ah this food is just right she said and she ate it all up</a:t>
            </a:r>
            <a:endParaRPr lang="es-ES" dirty="0">
              <a:latin typeface="+mj-lt"/>
              <a:cs typeface="Arial" panose="020B0604020202020204" pitchFamily="34" charset="0"/>
            </a:endParaRPr>
          </a:p>
        </p:txBody>
      </p:sp>
    </p:spTree>
    <p:extLst>
      <p:ext uri="{BB962C8B-B14F-4D97-AF65-F5344CB8AC3E}">
        <p14:creationId xmlns:p14="http://schemas.microsoft.com/office/powerpoint/2010/main" val="28315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err="1">
                <a:latin typeface="Arial" panose="020B0604020202020204" pitchFamily="34" charset="0"/>
                <a:cs typeface="Arial" panose="020B0604020202020204" pitchFamily="34" charset="0"/>
              </a:rPr>
              <a:t>Check</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your</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answers</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here</a:t>
            </a:r>
            <a:r>
              <a:rPr lang="es-ES" sz="2400" dirty="0">
                <a:latin typeface="Arial" panose="020B0604020202020204" pitchFamily="34" charset="0"/>
                <a:cs typeface="Arial" panose="020B0604020202020204" pitchFamily="34" charset="0"/>
              </a:rPr>
              <a:t>:</a:t>
            </a:r>
          </a:p>
        </p:txBody>
      </p:sp>
      <p:sp>
        <p:nvSpPr>
          <p:cNvPr id="3" name="Marcador de contenido 2"/>
          <p:cNvSpPr>
            <a:spLocks noGrp="1"/>
          </p:cNvSpPr>
          <p:nvPr>
            <p:ph idx="1"/>
          </p:nvPr>
        </p:nvSpPr>
        <p:spPr/>
        <p:txBody>
          <a:bodyPr>
            <a:normAutofit/>
          </a:bodyPr>
          <a:lstStyle/>
          <a:p>
            <a:r>
              <a:rPr lang="en-US" dirty="0"/>
              <a:t>Once upon a time</a:t>
            </a:r>
            <a:r>
              <a:rPr lang="en-US" dirty="0">
                <a:solidFill>
                  <a:srgbClr val="FF0000"/>
                </a:solidFill>
              </a:rPr>
              <a:t> </a:t>
            </a:r>
            <a:r>
              <a:rPr lang="en-US" b="1" dirty="0">
                <a:solidFill>
                  <a:srgbClr val="FF0000"/>
                </a:solidFill>
              </a:rPr>
              <a:t>/ </a:t>
            </a:r>
            <a:r>
              <a:rPr lang="en-US" dirty="0"/>
              <a:t>there was a little girl </a:t>
            </a:r>
            <a:r>
              <a:rPr lang="en-US" dirty="0">
                <a:solidFill>
                  <a:srgbClr val="FF0000"/>
                </a:solidFill>
              </a:rPr>
              <a:t>/</a:t>
            </a:r>
            <a:r>
              <a:rPr lang="en-US" dirty="0"/>
              <a:t> named Goldilocks </a:t>
            </a:r>
            <a:r>
              <a:rPr lang="en-US" b="1" dirty="0">
                <a:solidFill>
                  <a:srgbClr val="FF0000"/>
                </a:solidFill>
              </a:rPr>
              <a:t>// </a:t>
            </a:r>
            <a:r>
              <a:rPr lang="en-US" dirty="0"/>
              <a:t>one day</a:t>
            </a:r>
            <a:r>
              <a:rPr lang="en-US" dirty="0">
                <a:solidFill>
                  <a:srgbClr val="FF0000"/>
                </a:solidFill>
              </a:rPr>
              <a:t> / </a:t>
            </a:r>
            <a:r>
              <a:rPr lang="en-US" dirty="0"/>
              <a:t>she went for a walk </a:t>
            </a:r>
            <a:r>
              <a:rPr lang="en-US" dirty="0">
                <a:solidFill>
                  <a:srgbClr val="FF0000"/>
                </a:solidFill>
              </a:rPr>
              <a:t>/ </a:t>
            </a:r>
            <a:r>
              <a:rPr lang="en-US" dirty="0"/>
              <a:t>in the forest</a:t>
            </a:r>
            <a:r>
              <a:rPr lang="en-US" b="1" dirty="0">
                <a:solidFill>
                  <a:srgbClr val="FF0000"/>
                </a:solidFill>
              </a:rPr>
              <a:t>// </a:t>
            </a:r>
            <a:r>
              <a:rPr lang="en-US" dirty="0"/>
              <a:t>in the middle of the forest </a:t>
            </a:r>
            <a:r>
              <a:rPr lang="en-US" b="1" dirty="0">
                <a:solidFill>
                  <a:srgbClr val="FF0000"/>
                </a:solidFill>
              </a:rPr>
              <a:t>/ </a:t>
            </a:r>
            <a:r>
              <a:rPr lang="en-US" dirty="0"/>
              <a:t>she came upon a house</a:t>
            </a:r>
            <a:r>
              <a:rPr lang="en-US" b="1" dirty="0">
                <a:solidFill>
                  <a:srgbClr val="FF0000"/>
                </a:solidFill>
              </a:rPr>
              <a:t>// </a:t>
            </a:r>
            <a:r>
              <a:rPr lang="en-US" dirty="0"/>
              <a:t>she knocked at the door </a:t>
            </a:r>
            <a:r>
              <a:rPr lang="en-US" dirty="0">
                <a:solidFill>
                  <a:srgbClr val="FF0000"/>
                </a:solidFill>
              </a:rPr>
              <a:t>/</a:t>
            </a:r>
            <a:r>
              <a:rPr lang="en-US" dirty="0"/>
              <a:t> and when no one answered </a:t>
            </a:r>
            <a:r>
              <a:rPr lang="en-US" dirty="0">
                <a:solidFill>
                  <a:srgbClr val="FF0000"/>
                </a:solidFill>
              </a:rPr>
              <a:t>/</a:t>
            </a:r>
            <a:r>
              <a:rPr lang="en-US" dirty="0"/>
              <a:t> she went in </a:t>
            </a:r>
            <a:r>
              <a:rPr lang="en-US" b="1" dirty="0">
                <a:solidFill>
                  <a:srgbClr val="FF0000"/>
                </a:solidFill>
              </a:rPr>
              <a:t>//</a:t>
            </a:r>
            <a:r>
              <a:rPr lang="en-US" b="1" dirty="0"/>
              <a:t> </a:t>
            </a:r>
            <a:r>
              <a:rPr lang="en-US" dirty="0"/>
              <a:t>on the table </a:t>
            </a:r>
            <a:r>
              <a:rPr lang="en-US" dirty="0">
                <a:solidFill>
                  <a:srgbClr val="FF0000"/>
                </a:solidFill>
              </a:rPr>
              <a:t>/</a:t>
            </a:r>
            <a:r>
              <a:rPr lang="en-US" dirty="0"/>
              <a:t> in the kitchen </a:t>
            </a:r>
            <a:r>
              <a:rPr lang="en-US" dirty="0">
                <a:solidFill>
                  <a:srgbClr val="FF0000"/>
                </a:solidFill>
              </a:rPr>
              <a:t>/ </a:t>
            </a:r>
            <a:r>
              <a:rPr lang="en-US" dirty="0"/>
              <a:t>there were three bowls of food </a:t>
            </a:r>
            <a:r>
              <a:rPr lang="en-US" b="1" dirty="0">
                <a:solidFill>
                  <a:srgbClr val="FF0000"/>
                </a:solidFill>
              </a:rPr>
              <a:t>//</a:t>
            </a:r>
            <a:r>
              <a:rPr lang="en-US" b="1" dirty="0"/>
              <a:t> </a:t>
            </a:r>
            <a:r>
              <a:rPr lang="en-US" dirty="0"/>
              <a:t>goldilocks was hungry</a:t>
            </a:r>
            <a:r>
              <a:rPr lang="en-US" dirty="0">
                <a:solidFill>
                  <a:srgbClr val="FF0000"/>
                </a:solidFill>
              </a:rPr>
              <a:t> </a:t>
            </a:r>
            <a:r>
              <a:rPr lang="en-US" b="1" dirty="0">
                <a:solidFill>
                  <a:srgbClr val="FF0000"/>
                </a:solidFill>
              </a:rPr>
              <a:t>// </a:t>
            </a:r>
            <a:r>
              <a:rPr lang="en-US" dirty="0"/>
              <a:t>she tried the food </a:t>
            </a:r>
            <a:r>
              <a:rPr lang="en-US" dirty="0">
                <a:solidFill>
                  <a:srgbClr val="FF0000"/>
                </a:solidFill>
              </a:rPr>
              <a:t>/</a:t>
            </a:r>
            <a:r>
              <a:rPr lang="en-US" dirty="0"/>
              <a:t> in the first bowl </a:t>
            </a:r>
            <a:r>
              <a:rPr lang="en-US" dirty="0">
                <a:solidFill>
                  <a:srgbClr val="FF0000"/>
                </a:solidFill>
              </a:rPr>
              <a:t>/ </a:t>
            </a:r>
            <a:r>
              <a:rPr lang="en-US" dirty="0"/>
              <a:t>this food </a:t>
            </a:r>
            <a:r>
              <a:rPr lang="en-US" dirty="0">
                <a:solidFill>
                  <a:srgbClr val="FF0000"/>
                </a:solidFill>
              </a:rPr>
              <a:t>/</a:t>
            </a:r>
            <a:r>
              <a:rPr lang="en-US" dirty="0"/>
              <a:t> is too hot /she said</a:t>
            </a:r>
            <a:r>
              <a:rPr lang="en-US" b="1" dirty="0">
                <a:solidFill>
                  <a:srgbClr val="FF0000"/>
                </a:solidFill>
              </a:rPr>
              <a:t>// </a:t>
            </a:r>
            <a:r>
              <a:rPr lang="en-US" dirty="0"/>
              <a:t>she tried the food </a:t>
            </a:r>
            <a:r>
              <a:rPr lang="en-US" dirty="0">
                <a:solidFill>
                  <a:srgbClr val="FF0000"/>
                </a:solidFill>
              </a:rPr>
              <a:t>/</a:t>
            </a:r>
            <a:r>
              <a:rPr lang="en-US" dirty="0"/>
              <a:t> in the second bowl </a:t>
            </a:r>
            <a:r>
              <a:rPr lang="en-US" dirty="0">
                <a:solidFill>
                  <a:srgbClr val="FF0000"/>
                </a:solidFill>
              </a:rPr>
              <a:t>//</a:t>
            </a:r>
            <a:r>
              <a:rPr lang="en-US" dirty="0"/>
              <a:t> this food is too cold she said </a:t>
            </a:r>
            <a:r>
              <a:rPr lang="en-US" b="1" dirty="0">
                <a:solidFill>
                  <a:srgbClr val="FF0000"/>
                </a:solidFill>
              </a:rPr>
              <a:t>//</a:t>
            </a:r>
            <a:r>
              <a:rPr lang="en-US" b="1" dirty="0"/>
              <a:t> </a:t>
            </a:r>
            <a:r>
              <a:rPr lang="en-US" dirty="0"/>
              <a:t>she tried the last bowl of food </a:t>
            </a:r>
            <a:r>
              <a:rPr lang="en-US" b="1" dirty="0">
                <a:solidFill>
                  <a:srgbClr val="FF0000"/>
                </a:solidFill>
              </a:rPr>
              <a:t>//</a:t>
            </a:r>
            <a:r>
              <a:rPr lang="en-US" b="1" dirty="0"/>
              <a:t> </a:t>
            </a:r>
            <a:r>
              <a:rPr lang="en-US" dirty="0"/>
              <a:t>ah</a:t>
            </a:r>
            <a:r>
              <a:rPr lang="en-US" b="1" dirty="0"/>
              <a:t>/ </a:t>
            </a:r>
            <a:r>
              <a:rPr lang="en-US" dirty="0"/>
              <a:t>this food </a:t>
            </a:r>
            <a:r>
              <a:rPr lang="en-US" dirty="0">
                <a:solidFill>
                  <a:srgbClr val="FF0000"/>
                </a:solidFill>
              </a:rPr>
              <a:t>/</a:t>
            </a:r>
            <a:r>
              <a:rPr lang="en-US" dirty="0"/>
              <a:t> is just right she said </a:t>
            </a:r>
            <a:r>
              <a:rPr lang="en-US" b="1" dirty="0">
                <a:solidFill>
                  <a:srgbClr val="FF0000"/>
                </a:solidFill>
              </a:rPr>
              <a:t>//</a:t>
            </a:r>
            <a:r>
              <a:rPr lang="en-US" b="1" dirty="0"/>
              <a:t> </a:t>
            </a:r>
            <a:r>
              <a:rPr lang="en-US" dirty="0"/>
              <a:t>and she ate it </a:t>
            </a:r>
            <a:r>
              <a:rPr lang="en-US" b="1" dirty="0">
                <a:solidFill>
                  <a:srgbClr val="FF0000"/>
                </a:solidFill>
              </a:rPr>
              <a:t>/</a:t>
            </a:r>
            <a:r>
              <a:rPr lang="en-US" b="1" dirty="0"/>
              <a:t> </a:t>
            </a:r>
            <a:r>
              <a:rPr lang="en-US" dirty="0"/>
              <a:t>all up.</a:t>
            </a:r>
            <a:endParaRPr lang="es-ES" dirty="0"/>
          </a:p>
        </p:txBody>
      </p:sp>
    </p:spTree>
    <p:extLst>
      <p:ext uri="{BB962C8B-B14F-4D97-AF65-F5344CB8AC3E}">
        <p14:creationId xmlns:p14="http://schemas.microsoft.com/office/powerpoint/2010/main" val="33202070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81</TotalTime>
  <Words>995</Words>
  <Application>Microsoft Office PowerPoint</Application>
  <PresentationFormat>Panorámica</PresentationFormat>
  <Paragraphs>50</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Garamond</vt:lpstr>
      <vt:lpstr>Orgánico</vt:lpstr>
      <vt:lpstr>   FINAL DIGITAL PROJECT</vt:lpstr>
      <vt:lpstr>Introduction</vt:lpstr>
      <vt:lpstr>Theoretical  Foundations</vt:lpstr>
      <vt:lpstr>Thought groups</vt:lpstr>
      <vt:lpstr>Example of a Thought Group and Focus Words.</vt:lpstr>
      <vt:lpstr>How to identify a Focus Word?</vt:lpstr>
      <vt:lpstr>How can I apply this in my clases?</vt:lpstr>
      <vt:lpstr>Practice: Here you have a text about Goldilocks. There is not puntuaction. Read it and decide the pauses. Use these symbols /  = short pauses //= long pauses</vt:lpstr>
      <vt:lpstr>Check your answers here:</vt:lpstr>
      <vt:lpstr>Are you ready to find the focus words? Remember, it depends on what you want to emphasize of the story</vt:lpstr>
      <vt:lpstr>Conclusions</vt:lpstr>
      <vt:lpstr>Creatice Commons License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FINAL DIGITAL PROJECT</dc:title>
  <dc:creator>papa</dc:creator>
  <cp:lastModifiedBy>papa</cp:lastModifiedBy>
  <cp:revision>16</cp:revision>
  <dcterms:created xsi:type="dcterms:W3CDTF">2017-07-31T17:05:04Z</dcterms:created>
  <dcterms:modified xsi:type="dcterms:W3CDTF">2017-07-31T18:29:35Z</dcterms:modified>
</cp:coreProperties>
</file>