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FAEBB-7D9B-4879-B218-FCA4638FD4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9EC0643-3084-426B-B574-AF3D13A5BE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AD3570-FC4F-40ED-8862-490093AD9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675C-95DB-4F8B-94AA-783A7F457DF7}" type="datetimeFigureOut">
              <a:rPr lang="es-ES" smtClean="0"/>
              <a:t>21/01/2020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080C42-F370-4B26-B7F5-AD89A877A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74BA3B-1462-47DA-AC4F-A19A33C23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8B8B3-73FF-4E86-86E5-281823825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7682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ED7C65-13D0-4F14-909E-A2BF7DEDE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4DC48AD-CFB1-4ACF-B9BC-7087487B37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D78DF5-8D4C-406D-BF0B-E77790C1D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675C-95DB-4F8B-94AA-783A7F457DF7}" type="datetimeFigureOut">
              <a:rPr lang="es-ES" smtClean="0"/>
              <a:t>21/01/2020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704760-3FBD-4595-979B-8F3296D7D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30340B-98F4-432C-A8EC-4B8CF553E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8B8B3-73FF-4E86-86E5-281823825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990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0336C8A-306A-436F-935A-660FA4F777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1FC89C6-68E4-4D1B-9C2E-740942370E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02B5FC-56D9-4196-8ADE-548F0BAD5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675C-95DB-4F8B-94AA-783A7F457DF7}" type="datetimeFigureOut">
              <a:rPr lang="es-ES" smtClean="0"/>
              <a:t>21/01/2020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44DA5B-9471-4BF2-90E0-A3664C3D1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2FBBCA-EAF1-4604-8C0C-18F9346BD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8B8B3-73FF-4E86-86E5-281823825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9328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215466-C9C4-41C4-94FA-4BDE3569C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DCAE6C-4350-4B55-BC92-29A18745A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96644D-F136-4382-B0C3-F58222AA8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675C-95DB-4F8B-94AA-783A7F457DF7}" type="datetimeFigureOut">
              <a:rPr lang="es-ES" smtClean="0"/>
              <a:t>21/01/2020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95A0A00-9C9A-451E-9B06-59B06830A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F25D39-D16B-43EC-AE1E-E4F74F339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8B8B3-73FF-4E86-86E5-281823825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7265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BD38FA-E1C8-4944-87F8-62FE1E8D7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CC8422-3FF7-48B9-A55F-22A3DC5377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91DB70-CC25-4861-B39A-D55429E8F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675C-95DB-4F8B-94AA-783A7F457DF7}" type="datetimeFigureOut">
              <a:rPr lang="es-ES" smtClean="0"/>
              <a:t>21/01/2020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A5C270-F310-4102-8107-101BF5D1E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447684-A735-4AB4-A7E6-7C7356385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8B8B3-73FF-4E86-86E5-281823825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6711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5EB5B0-74D4-408D-AE1E-03534F034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ABD82D-C912-4452-AB0D-F47EA2039D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C71A660-450F-4038-B8BE-308569C63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6B5020E-E5C3-4470-9443-5C7663AAC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675C-95DB-4F8B-94AA-783A7F457DF7}" type="datetimeFigureOut">
              <a:rPr lang="es-ES" smtClean="0"/>
              <a:t>21/01/2020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FD118CE-F49A-4403-A667-9B9442417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E93A73C-6C03-41F0-BFBA-306E70981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8B8B3-73FF-4E86-86E5-281823825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8197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308FCE-0506-4A96-A4CF-ACF7366C0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B30D910-FDC7-4E7D-A4E9-D92F0E9CF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3BCE818-7F73-4199-94DB-1AAFCF61A3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0FC1C9D-E20B-462D-ADA9-F001C9DEB7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F8E8860-A13F-4533-AFE5-FF1A0D7A12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FD793AC-AAF4-4006-BF13-2DA6E124C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675C-95DB-4F8B-94AA-783A7F457DF7}" type="datetimeFigureOut">
              <a:rPr lang="es-ES" smtClean="0"/>
              <a:t>21/01/2020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5DDC024-57DA-4A35-B03D-5BA177C20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3B0ABA6-93AE-4831-9BF0-904172290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8B8B3-73FF-4E86-86E5-281823825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7855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F974A2-5476-49D5-9A78-A64B45F6D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5C54C72-2B37-4175-BDE1-6AEC56204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675C-95DB-4F8B-94AA-783A7F457DF7}" type="datetimeFigureOut">
              <a:rPr lang="es-ES" smtClean="0"/>
              <a:t>21/01/2020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397CFA0-BC24-44D0-AA37-E6D8034D9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033127F-1131-4F69-A99E-CA5DBBBD5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8B8B3-73FF-4E86-86E5-281823825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9715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44B990D-973A-401C-B2F2-E570DA44F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675C-95DB-4F8B-94AA-783A7F457DF7}" type="datetimeFigureOut">
              <a:rPr lang="es-ES" smtClean="0"/>
              <a:t>21/01/2020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C9D1C4F-0317-4630-BD63-5D43592FA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AE6C3AC-7FDB-4732-A0AF-792B3EB5E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8B8B3-73FF-4E86-86E5-281823825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1797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EC1EAB-E9F1-4EFB-BBE1-716E3E27E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7B1C94-80A5-41DF-A7AB-B52B4C436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59FBA80-2D0F-4DC8-B86D-4F4B1BC635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F966011-093A-443D-AB69-2EF95B788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675C-95DB-4F8B-94AA-783A7F457DF7}" type="datetimeFigureOut">
              <a:rPr lang="es-ES" smtClean="0"/>
              <a:t>21/01/2020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853A4CE-5E6E-4D6E-A585-171003864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BA463BB-080C-4B34-A8AD-D7C0AA6E0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8B8B3-73FF-4E86-86E5-281823825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3262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C6D95B-769C-4BBD-A8A7-56BE3A4A8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9011C83-9FD1-41C3-9D85-4E717144E4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117C7C1-6FBE-4B93-A27A-6F07A9BE19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841683C-C4B9-4881-BDFC-BBF2CEF63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675C-95DB-4F8B-94AA-783A7F457DF7}" type="datetimeFigureOut">
              <a:rPr lang="es-ES" smtClean="0"/>
              <a:t>21/01/2020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BE41E9-D8AD-429D-BC5F-6065D1396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E6220D-15DC-4A2F-80B4-B9EAA2229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8B8B3-73FF-4E86-86E5-281823825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374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CDD8A71-3426-4991-B53D-FCB752DBD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2BC70F0-F629-4A19-9293-638D809E2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373F7E-A2D9-4044-B8A8-037290C452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E675C-95DB-4F8B-94AA-783A7F457DF7}" type="datetimeFigureOut">
              <a:rPr lang="es-ES" smtClean="0"/>
              <a:t>21/01/2020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F439D0-1E5C-482C-9E74-C653CC7839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55F81F-418D-42BD-BD4C-057DA52ADF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8B8B3-73FF-4E86-86E5-281823825D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4607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E32374-F681-4B74-8C19-2DF12A4414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ORTOGRAFÍA AUDIOVISUAL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66B59E7-C091-4221-BBB7-6A65A6A17E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9424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magen que contiene texto&#10;&#10;Descripción generada automáticamente">
            <a:extLst>
              <a:ext uri="{FF2B5EF4-FFF2-40B4-BE49-F238E27FC236}">
                <a16:creationId xmlns:a16="http://schemas.microsoft.com/office/drawing/2014/main" id="{7E23954E-7DE2-4D8A-8777-40D9C613C7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900" y="828675"/>
            <a:ext cx="6934200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031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69978395-11CF-45B5-8A8A-59D6984062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900" y="828675"/>
            <a:ext cx="6934200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67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65F969DC-62A4-4386-92E4-7FE1A19E87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900" y="828675"/>
            <a:ext cx="6934200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9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DA4416C1-DD4F-4520-8FA0-154A54002E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900" y="828675"/>
            <a:ext cx="6934200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746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8CB7BD69-2E6B-403C-8F60-1AA0769631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900" y="828675"/>
            <a:ext cx="6934200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696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magen que contiene alimentos&#10;&#10;Descripción generada automáticamente">
            <a:extLst>
              <a:ext uri="{FF2B5EF4-FFF2-40B4-BE49-F238E27FC236}">
                <a16:creationId xmlns:a16="http://schemas.microsoft.com/office/drawing/2014/main" id="{8868C50A-DB87-4DDC-A47B-6D7299CE95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900" y="828675"/>
            <a:ext cx="6934200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248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magen que contiene objeto, reloj&#10;&#10;Descripción generada automáticamente">
            <a:extLst>
              <a:ext uri="{FF2B5EF4-FFF2-40B4-BE49-F238E27FC236}">
                <a16:creationId xmlns:a16="http://schemas.microsoft.com/office/drawing/2014/main" id="{1D2D9756-37CC-4551-9C81-9C5CBC167E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742" y="886266"/>
            <a:ext cx="6958818" cy="5219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1903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</Words>
  <Application>Microsoft Office PowerPoint</Application>
  <PresentationFormat>Panorámica</PresentationFormat>
  <Paragraphs>1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ORTOGRAFÍA AUDIOVISUAL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ORTOGRAFÍA AUDIOVISUAL</dc:title>
  <dc:creator>Elia Escorial Alonso</dc:creator>
  <cp:lastModifiedBy>Elia Escorial Alonso</cp:lastModifiedBy>
  <cp:revision>1</cp:revision>
  <dcterms:created xsi:type="dcterms:W3CDTF">2020-01-21T17:11:28Z</dcterms:created>
  <dcterms:modified xsi:type="dcterms:W3CDTF">2020-01-21T17:15:00Z</dcterms:modified>
</cp:coreProperties>
</file>